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1" r:id="rId2"/>
    <p:sldId id="273" r:id="rId3"/>
    <p:sldId id="267" r:id="rId4"/>
    <p:sldId id="272" r:id="rId5"/>
  </p:sldIdLst>
  <p:sldSz cx="6858000" cy="9906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628" autoAdjust="0"/>
    <p:restoredTop sz="94660"/>
  </p:normalViewPr>
  <p:slideViewPr>
    <p:cSldViewPr>
      <p:cViewPr>
        <p:scale>
          <a:sx n="75" d="100"/>
          <a:sy n="75" d="100"/>
        </p:scale>
        <p:origin x="2844" y="21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307962"/>
            <a:ext cx="7772400" cy="15925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4210050"/>
            <a:ext cx="6400800" cy="18986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6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28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09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456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2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184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548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912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219700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100342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97526"/>
            <a:ext cx="2057400" cy="633915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97526"/>
            <a:ext cx="6019800" cy="633915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5256708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4654541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4" y="4774144"/>
            <a:ext cx="7772400" cy="1475581"/>
          </a:xfrm>
        </p:spPr>
        <p:txBody>
          <a:bodyPr anchor="t"/>
          <a:lstStyle>
            <a:lvl1pPr algn="l">
              <a:defRPr sz="3786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4" y="3148940"/>
            <a:ext cx="7772400" cy="1625203"/>
          </a:xfrm>
        </p:spPr>
        <p:txBody>
          <a:bodyPr anchor="b"/>
          <a:lstStyle>
            <a:lvl1pPr marL="0" indent="0">
              <a:buNone/>
              <a:defRPr sz="1929">
                <a:solidFill>
                  <a:schemeClr val="tx1">
                    <a:tint val="75000"/>
                  </a:schemeClr>
                </a:solidFill>
              </a:defRPr>
            </a:lvl1pPr>
            <a:lvl2pPr marL="436406" indent="0">
              <a:buNone/>
              <a:defRPr sz="1714">
                <a:solidFill>
                  <a:schemeClr val="tx1">
                    <a:tint val="75000"/>
                  </a:schemeClr>
                </a:solidFill>
              </a:defRPr>
            </a:lvl2pPr>
            <a:lvl3pPr marL="87281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09218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4pPr>
            <a:lvl5pPr marL="1745624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5pPr>
            <a:lvl6pPr marL="2182031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6pPr>
            <a:lvl7pPr marL="2618437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7pPr>
            <a:lvl8pPr marL="3054843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8pPr>
            <a:lvl9pPr marL="3491249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943993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733552"/>
            <a:ext cx="4038600" cy="4903126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5687801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63039"/>
            <a:ext cx="4040188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356115"/>
            <a:ext cx="4040188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6" y="1663039"/>
            <a:ext cx="4041776" cy="693076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6" y="2356115"/>
            <a:ext cx="4041776" cy="4280562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9622298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249433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402452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95804"/>
            <a:ext cx="3008314" cy="1258888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1" y="295806"/>
            <a:ext cx="5111750" cy="6340872"/>
          </a:xfrm>
        </p:spPr>
        <p:txBody>
          <a:bodyPr/>
          <a:lstStyle>
            <a:lvl1pPr>
              <a:defRPr sz="3071"/>
            </a:lvl1pPr>
            <a:lvl2pPr>
              <a:defRPr sz="2643"/>
            </a:lvl2pPr>
            <a:lvl3pPr>
              <a:defRPr sz="2286"/>
            </a:lvl3pPr>
            <a:lvl4pPr>
              <a:defRPr sz="1929"/>
            </a:lvl4pPr>
            <a:lvl5pPr>
              <a:defRPr sz="1929"/>
            </a:lvl5pPr>
            <a:lvl6pPr>
              <a:defRPr sz="1929"/>
            </a:lvl6pPr>
            <a:lvl7pPr>
              <a:defRPr sz="1929"/>
            </a:lvl7pPr>
            <a:lvl8pPr>
              <a:defRPr sz="1929"/>
            </a:lvl8pPr>
            <a:lvl9pPr>
              <a:defRPr sz="192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554693"/>
            <a:ext cx="3008314" cy="5081985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547618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5200650"/>
            <a:ext cx="5486400" cy="613966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63840"/>
            <a:ext cx="5486400" cy="445770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3071"/>
            </a:lvl1pPr>
            <a:lvl2pPr marL="436406" indent="0">
              <a:buNone/>
              <a:defRPr sz="2643"/>
            </a:lvl2pPr>
            <a:lvl3pPr marL="872812" indent="0">
              <a:buNone/>
              <a:defRPr sz="2286"/>
            </a:lvl3pPr>
            <a:lvl4pPr marL="1309218" indent="0">
              <a:buNone/>
              <a:defRPr sz="1929"/>
            </a:lvl4pPr>
            <a:lvl5pPr marL="1745624" indent="0">
              <a:buNone/>
              <a:defRPr sz="1929"/>
            </a:lvl5pPr>
            <a:lvl6pPr marL="2182031" indent="0">
              <a:buNone/>
              <a:defRPr sz="1929"/>
            </a:lvl6pPr>
            <a:lvl7pPr marL="2618437" indent="0">
              <a:buNone/>
              <a:defRPr sz="1929"/>
            </a:lvl7pPr>
            <a:lvl8pPr marL="3054843" indent="0">
              <a:buNone/>
              <a:defRPr sz="1929"/>
            </a:lvl8pPr>
            <a:lvl9pPr marL="3491249" indent="0">
              <a:buNone/>
              <a:defRPr sz="1929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814616"/>
            <a:ext cx="5486400" cy="871934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3997228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72009" rtl="0" fontAlgn="base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668" name="Group 308"/>
          <p:cNvGrpSpPr>
            <a:grpSpLocks/>
          </p:cNvGrpSpPr>
          <p:nvPr/>
        </p:nvGrpSpPr>
        <p:grpSpPr bwMode="auto">
          <a:xfrm>
            <a:off x="863715" y="1070364"/>
            <a:ext cx="5368018" cy="8776607"/>
            <a:chOff x="756" y="176"/>
            <a:chExt cx="4734" cy="7740"/>
          </a:xfrm>
        </p:grpSpPr>
        <p:sp>
          <p:nvSpPr>
            <p:cNvPr id="15619" name="Freeform 259"/>
            <p:cNvSpPr>
              <a:spLocks/>
            </p:cNvSpPr>
            <p:nvPr/>
          </p:nvSpPr>
          <p:spPr bwMode="auto">
            <a:xfrm>
              <a:off x="1067" y="4910"/>
              <a:ext cx="1304" cy="2437"/>
            </a:xfrm>
            <a:custGeom>
              <a:avLst/>
              <a:gdLst>
                <a:gd name="T0" fmla="*/ 510 w 1304"/>
                <a:gd name="T1" fmla="*/ 2381 h 2438"/>
                <a:gd name="T2" fmla="*/ 595 w 1304"/>
                <a:gd name="T3" fmla="*/ 2296 h 2438"/>
                <a:gd name="T4" fmla="*/ 680 w 1304"/>
                <a:gd name="T5" fmla="*/ 2154 h 2438"/>
                <a:gd name="T6" fmla="*/ 794 w 1304"/>
                <a:gd name="T7" fmla="*/ 2041 h 2438"/>
                <a:gd name="T8" fmla="*/ 964 w 1304"/>
                <a:gd name="T9" fmla="*/ 1899 h 2438"/>
                <a:gd name="T10" fmla="*/ 992 w 1304"/>
                <a:gd name="T11" fmla="*/ 1701 h 2438"/>
                <a:gd name="T12" fmla="*/ 1049 w 1304"/>
                <a:gd name="T13" fmla="*/ 1587 h 2438"/>
                <a:gd name="T14" fmla="*/ 1191 w 1304"/>
                <a:gd name="T15" fmla="*/ 1587 h 2438"/>
                <a:gd name="T16" fmla="*/ 1304 w 1304"/>
                <a:gd name="T17" fmla="*/ 1446 h 2438"/>
                <a:gd name="T18" fmla="*/ 1247 w 1304"/>
                <a:gd name="T19" fmla="*/ 1219 h 2438"/>
                <a:gd name="T20" fmla="*/ 1191 w 1304"/>
                <a:gd name="T21" fmla="*/ 1077 h 2438"/>
                <a:gd name="T22" fmla="*/ 1134 w 1304"/>
                <a:gd name="T23" fmla="*/ 964 h 2438"/>
                <a:gd name="T24" fmla="*/ 1134 w 1304"/>
                <a:gd name="T25" fmla="*/ 765 h 2438"/>
                <a:gd name="T26" fmla="*/ 1134 w 1304"/>
                <a:gd name="T27" fmla="*/ 652 h 2438"/>
                <a:gd name="T28" fmla="*/ 1219 w 1304"/>
                <a:gd name="T29" fmla="*/ 312 h 2438"/>
                <a:gd name="T30" fmla="*/ 1247 w 1304"/>
                <a:gd name="T31" fmla="*/ 142 h 2438"/>
                <a:gd name="T32" fmla="*/ 1247 w 1304"/>
                <a:gd name="T33" fmla="*/ 0 h 2438"/>
                <a:gd name="T34" fmla="*/ 992 w 1304"/>
                <a:gd name="T35" fmla="*/ 227 h 2438"/>
                <a:gd name="T36" fmla="*/ 652 w 1304"/>
                <a:gd name="T37" fmla="*/ 397 h 2438"/>
                <a:gd name="T38" fmla="*/ 397 w 1304"/>
                <a:gd name="T39" fmla="*/ 340 h 2438"/>
                <a:gd name="T40" fmla="*/ 312 w 1304"/>
                <a:gd name="T41" fmla="*/ 453 h 2438"/>
                <a:gd name="T42" fmla="*/ 227 w 1304"/>
                <a:gd name="T43" fmla="*/ 652 h 2438"/>
                <a:gd name="T44" fmla="*/ 283 w 1304"/>
                <a:gd name="T45" fmla="*/ 879 h 2438"/>
                <a:gd name="T46" fmla="*/ 198 w 1304"/>
                <a:gd name="T47" fmla="*/ 1105 h 2438"/>
                <a:gd name="T48" fmla="*/ 283 w 1304"/>
                <a:gd name="T49" fmla="*/ 1162 h 2438"/>
                <a:gd name="T50" fmla="*/ 142 w 1304"/>
                <a:gd name="T51" fmla="*/ 1276 h 2438"/>
                <a:gd name="T52" fmla="*/ 113 w 1304"/>
                <a:gd name="T53" fmla="*/ 1502 h 2438"/>
                <a:gd name="T54" fmla="*/ 57 w 1304"/>
                <a:gd name="T55" fmla="*/ 1644 h 2438"/>
                <a:gd name="T56" fmla="*/ 28 w 1304"/>
                <a:gd name="T57" fmla="*/ 1758 h 2438"/>
                <a:gd name="T58" fmla="*/ 0 w 1304"/>
                <a:gd name="T59" fmla="*/ 1956 h 2438"/>
                <a:gd name="T60" fmla="*/ 85 w 1304"/>
                <a:gd name="T61" fmla="*/ 2183 h 2438"/>
                <a:gd name="T62" fmla="*/ 142 w 1304"/>
                <a:gd name="T63" fmla="*/ 2268 h 2438"/>
                <a:gd name="T64" fmla="*/ 340 w 1304"/>
                <a:gd name="T65" fmla="*/ 2325 h 2438"/>
                <a:gd name="T66" fmla="*/ 397 w 1304"/>
                <a:gd name="T67" fmla="*/ 2410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04" h="2438">
                  <a:moveTo>
                    <a:pt x="425" y="2438"/>
                  </a:moveTo>
                  <a:lnTo>
                    <a:pt x="510" y="2381"/>
                  </a:lnTo>
                  <a:lnTo>
                    <a:pt x="539" y="2268"/>
                  </a:lnTo>
                  <a:lnTo>
                    <a:pt x="595" y="2296"/>
                  </a:lnTo>
                  <a:lnTo>
                    <a:pt x="680" y="2211"/>
                  </a:lnTo>
                  <a:lnTo>
                    <a:pt x="680" y="2154"/>
                  </a:lnTo>
                  <a:lnTo>
                    <a:pt x="822" y="2098"/>
                  </a:lnTo>
                  <a:lnTo>
                    <a:pt x="794" y="2041"/>
                  </a:lnTo>
                  <a:lnTo>
                    <a:pt x="907" y="1899"/>
                  </a:lnTo>
                  <a:lnTo>
                    <a:pt x="964" y="1899"/>
                  </a:lnTo>
                  <a:lnTo>
                    <a:pt x="1020" y="1729"/>
                  </a:lnTo>
                  <a:lnTo>
                    <a:pt x="992" y="1701"/>
                  </a:lnTo>
                  <a:lnTo>
                    <a:pt x="1020" y="1616"/>
                  </a:lnTo>
                  <a:lnTo>
                    <a:pt x="1049" y="1587"/>
                  </a:lnTo>
                  <a:lnTo>
                    <a:pt x="1106" y="1616"/>
                  </a:lnTo>
                  <a:lnTo>
                    <a:pt x="1191" y="1587"/>
                  </a:lnTo>
                  <a:lnTo>
                    <a:pt x="1219" y="1502"/>
                  </a:lnTo>
                  <a:lnTo>
                    <a:pt x="1304" y="1446"/>
                  </a:lnTo>
                  <a:lnTo>
                    <a:pt x="1276" y="1247"/>
                  </a:lnTo>
                  <a:lnTo>
                    <a:pt x="1247" y="1219"/>
                  </a:lnTo>
                  <a:lnTo>
                    <a:pt x="1247" y="1162"/>
                  </a:lnTo>
                  <a:lnTo>
                    <a:pt x="1191" y="1077"/>
                  </a:lnTo>
                  <a:lnTo>
                    <a:pt x="1134" y="1049"/>
                  </a:lnTo>
                  <a:lnTo>
                    <a:pt x="1134" y="964"/>
                  </a:lnTo>
                  <a:lnTo>
                    <a:pt x="1191" y="907"/>
                  </a:lnTo>
                  <a:lnTo>
                    <a:pt x="1134" y="765"/>
                  </a:lnTo>
                  <a:lnTo>
                    <a:pt x="1191" y="709"/>
                  </a:lnTo>
                  <a:lnTo>
                    <a:pt x="1134" y="652"/>
                  </a:lnTo>
                  <a:lnTo>
                    <a:pt x="1106" y="397"/>
                  </a:lnTo>
                  <a:lnTo>
                    <a:pt x="1219" y="312"/>
                  </a:lnTo>
                  <a:lnTo>
                    <a:pt x="1191" y="227"/>
                  </a:lnTo>
                  <a:lnTo>
                    <a:pt x="1247" y="142"/>
                  </a:lnTo>
                  <a:lnTo>
                    <a:pt x="1276" y="57"/>
                  </a:lnTo>
                  <a:lnTo>
                    <a:pt x="1247" y="0"/>
                  </a:lnTo>
                  <a:lnTo>
                    <a:pt x="1162" y="0"/>
                  </a:lnTo>
                  <a:lnTo>
                    <a:pt x="992" y="227"/>
                  </a:lnTo>
                  <a:lnTo>
                    <a:pt x="709" y="425"/>
                  </a:lnTo>
                  <a:lnTo>
                    <a:pt x="652" y="397"/>
                  </a:lnTo>
                  <a:lnTo>
                    <a:pt x="482" y="397"/>
                  </a:lnTo>
                  <a:lnTo>
                    <a:pt x="397" y="340"/>
                  </a:lnTo>
                  <a:lnTo>
                    <a:pt x="312" y="340"/>
                  </a:lnTo>
                  <a:lnTo>
                    <a:pt x="312" y="453"/>
                  </a:lnTo>
                  <a:lnTo>
                    <a:pt x="227" y="538"/>
                  </a:lnTo>
                  <a:lnTo>
                    <a:pt x="227" y="652"/>
                  </a:lnTo>
                  <a:lnTo>
                    <a:pt x="283" y="680"/>
                  </a:lnTo>
                  <a:lnTo>
                    <a:pt x="283" y="879"/>
                  </a:lnTo>
                  <a:lnTo>
                    <a:pt x="198" y="992"/>
                  </a:lnTo>
                  <a:lnTo>
                    <a:pt x="198" y="1105"/>
                  </a:lnTo>
                  <a:lnTo>
                    <a:pt x="283" y="1105"/>
                  </a:lnTo>
                  <a:lnTo>
                    <a:pt x="283" y="1162"/>
                  </a:lnTo>
                  <a:lnTo>
                    <a:pt x="198" y="1276"/>
                  </a:lnTo>
                  <a:lnTo>
                    <a:pt x="142" y="1276"/>
                  </a:lnTo>
                  <a:lnTo>
                    <a:pt x="113" y="1389"/>
                  </a:lnTo>
                  <a:lnTo>
                    <a:pt x="113" y="1502"/>
                  </a:lnTo>
                  <a:lnTo>
                    <a:pt x="85" y="1531"/>
                  </a:lnTo>
                  <a:lnTo>
                    <a:pt x="57" y="1644"/>
                  </a:lnTo>
                  <a:lnTo>
                    <a:pt x="85" y="1701"/>
                  </a:lnTo>
                  <a:lnTo>
                    <a:pt x="28" y="1758"/>
                  </a:lnTo>
                  <a:lnTo>
                    <a:pt x="57" y="1871"/>
                  </a:lnTo>
                  <a:lnTo>
                    <a:pt x="0" y="1956"/>
                  </a:lnTo>
                  <a:lnTo>
                    <a:pt x="0" y="2098"/>
                  </a:lnTo>
                  <a:lnTo>
                    <a:pt x="85" y="2183"/>
                  </a:lnTo>
                  <a:lnTo>
                    <a:pt x="142" y="2211"/>
                  </a:lnTo>
                  <a:lnTo>
                    <a:pt x="142" y="2268"/>
                  </a:lnTo>
                  <a:lnTo>
                    <a:pt x="255" y="2353"/>
                  </a:lnTo>
                  <a:lnTo>
                    <a:pt x="340" y="2325"/>
                  </a:lnTo>
                  <a:lnTo>
                    <a:pt x="397" y="2325"/>
                  </a:lnTo>
                  <a:lnTo>
                    <a:pt x="397" y="2410"/>
                  </a:lnTo>
                  <a:lnTo>
                    <a:pt x="425" y="243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0" name="Freeform 260"/>
            <p:cNvSpPr>
              <a:spLocks/>
            </p:cNvSpPr>
            <p:nvPr/>
          </p:nvSpPr>
          <p:spPr bwMode="auto">
            <a:xfrm>
              <a:off x="756" y="1877"/>
              <a:ext cx="2070" cy="2835"/>
            </a:xfrm>
            <a:custGeom>
              <a:avLst/>
              <a:gdLst>
                <a:gd name="T0" fmla="*/ 1446 w 2070"/>
                <a:gd name="T1" fmla="*/ 2722 h 2835"/>
                <a:gd name="T2" fmla="*/ 1588 w 2070"/>
                <a:gd name="T3" fmla="*/ 2524 h 2835"/>
                <a:gd name="T4" fmla="*/ 1616 w 2070"/>
                <a:gd name="T5" fmla="*/ 2382 h 2835"/>
                <a:gd name="T6" fmla="*/ 1673 w 2070"/>
                <a:gd name="T7" fmla="*/ 2155 h 2835"/>
                <a:gd name="T8" fmla="*/ 1616 w 2070"/>
                <a:gd name="T9" fmla="*/ 2070 h 2835"/>
                <a:gd name="T10" fmla="*/ 1673 w 2070"/>
                <a:gd name="T11" fmla="*/ 1872 h 2835"/>
                <a:gd name="T12" fmla="*/ 2041 w 2070"/>
                <a:gd name="T13" fmla="*/ 1531 h 2835"/>
                <a:gd name="T14" fmla="*/ 2041 w 2070"/>
                <a:gd name="T15" fmla="*/ 1390 h 2835"/>
                <a:gd name="T16" fmla="*/ 1956 w 2070"/>
                <a:gd name="T17" fmla="*/ 1276 h 2835"/>
                <a:gd name="T18" fmla="*/ 1928 w 2070"/>
                <a:gd name="T19" fmla="*/ 1049 h 2835"/>
                <a:gd name="T20" fmla="*/ 1928 w 2070"/>
                <a:gd name="T21" fmla="*/ 709 h 2835"/>
                <a:gd name="T22" fmla="*/ 1928 w 2070"/>
                <a:gd name="T23" fmla="*/ 567 h 2835"/>
                <a:gd name="T24" fmla="*/ 1814 w 2070"/>
                <a:gd name="T25" fmla="*/ 397 h 2835"/>
                <a:gd name="T26" fmla="*/ 1701 w 2070"/>
                <a:gd name="T27" fmla="*/ 397 h 2835"/>
                <a:gd name="T28" fmla="*/ 1559 w 2070"/>
                <a:gd name="T29" fmla="*/ 199 h 2835"/>
                <a:gd name="T30" fmla="*/ 1361 w 2070"/>
                <a:gd name="T31" fmla="*/ 0 h 2835"/>
                <a:gd name="T32" fmla="*/ 1418 w 2070"/>
                <a:gd name="T33" fmla="*/ 199 h 2835"/>
                <a:gd name="T34" fmla="*/ 1418 w 2070"/>
                <a:gd name="T35" fmla="*/ 341 h 2835"/>
                <a:gd name="T36" fmla="*/ 1389 w 2070"/>
                <a:gd name="T37" fmla="*/ 482 h 2835"/>
                <a:gd name="T38" fmla="*/ 1304 w 2070"/>
                <a:gd name="T39" fmla="*/ 341 h 2835"/>
                <a:gd name="T40" fmla="*/ 1134 w 2070"/>
                <a:gd name="T41" fmla="*/ 227 h 2835"/>
                <a:gd name="T42" fmla="*/ 1162 w 2070"/>
                <a:gd name="T43" fmla="*/ 171 h 2835"/>
                <a:gd name="T44" fmla="*/ 1049 w 2070"/>
                <a:gd name="T45" fmla="*/ 57 h 2835"/>
                <a:gd name="T46" fmla="*/ 907 w 2070"/>
                <a:gd name="T47" fmla="*/ 142 h 2835"/>
                <a:gd name="T48" fmla="*/ 624 w 2070"/>
                <a:gd name="T49" fmla="*/ 397 h 2835"/>
                <a:gd name="T50" fmla="*/ 510 w 2070"/>
                <a:gd name="T51" fmla="*/ 596 h 2835"/>
                <a:gd name="T52" fmla="*/ 312 w 2070"/>
                <a:gd name="T53" fmla="*/ 766 h 2835"/>
                <a:gd name="T54" fmla="*/ 0 w 2070"/>
                <a:gd name="T55" fmla="*/ 1446 h 2835"/>
                <a:gd name="T56" fmla="*/ 142 w 2070"/>
                <a:gd name="T57" fmla="*/ 1616 h 2835"/>
                <a:gd name="T58" fmla="*/ 284 w 2070"/>
                <a:gd name="T59" fmla="*/ 1673 h 2835"/>
                <a:gd name="T60" fmla="*/ 595 w 2070"/>
                <a:gd name="T61" fmla="*/ 1758 h 2835"/>
                <a:gd name="T62" fmla="*/ 652 w 2070"/>
                <a:gd name="T63" fmla="*/ 1928 h 2835"/>
                <a:gd name="T64" fmla="*/ 624 w 2070"/>
                <a:gd name="T65" fmla="*/ 2297 h 2835"/>
                <a:gd name="T66" fmla="*/ 765 w 2070"/>
                <a:gd name="T67" fmla="*/ 2382 h 2835"/>
                <a:gd name="T68" fmla="*/ 851 w 2070"/>
                <a:gd name="T69" fmla="*/ 2609 h 2835"/>
                <a:gd name="T70" fmla="*/ 992 w 2070"/>
                <a:gd name="T71" fmla="*/ 2637 h 2835"/>
                <a:gd name="T72" fmla="*/ 1134 w 2070"/>
                <a:gd name="T73" fmla="*/ 2580 h 2835"/>
                <a:gd name="T74" fmla="*/ 1276 w 2070"/>
                <a:gd name="T75" fmla="*/ 2665 h 28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070" h="2835">
                  <a:moveTo>
                    <a:pt x="1361" y="2835"/>
                  </a:moveTo>
                  <a:lnTo>
                    <a:pt x="1446" y="2722"/>
                  </a:lnTo>
                  <a:lnTo>
                    <a:pt x="1503" y="2694"/>
                  </a:lnTo>
                  <a:lnTo>
                    <a:pt x="1588" y="2524"/>
                  </a:lnTo>
                  <a:lnTo>
                    <a:pt x="1559" y="2467"/>
                  </a:lnTo>
                  <a:lnTo>
                    <a:pt x="1616" y="2382"/>
                  </a:lnTo>
                  <a:lnTo>
                    <a:pt x="1559" y="2297"/>
                  </a:lnTo>
                  <a:lnTo>
                    <a:pt x="1673" y="2155"/>
                  </a:lnTo>
                  <a:lnTo>
                    <a:pt x="1673" y="2098"/>
                  </a:lnTo>
                  <a:lnTo>
                    <a:pt x="1616" y="2070"/>
                  </a:lnTo>
                  <a:lnTo>
                    <a:pt x="1644" y="1928"/>
                  </a:lnTo>
                  <a:lnTo>
                    <a:pt x="1673" y="1872"/>
                  </a:lnTo>
                  <a:lnTo>
                    <a:pt x="1616" y="1758"/>
                  </a:lnTo>
                  <a:lnTo>
                    <a:pt x="2041" y="1531"/>
                  </a:lnTo>
                  <a:lnTo>
                    <a:pt x="2070" y="1446"/>
                  </a:lnTo>
                  <a:lnTo>
                    <a:pt x="2041" y="1390"/>
                  </a:lnTo>
                  <a:lnTo>
                    <a:pt x="2041" y="1333"/>
                  </a:lnTo>
                  <a:lnTo>
                    <a:pt x="1956" y="1276"/>
                  </a:lnTo>
                  <a:lnTo>
                    <a:pt x="1871" y="1191"/>
                  </a:lnTo>
                  <a:lnTo>
                    <a:pt x="1928" y="1049"/>
                  </a:lnTo>
                  <a:lnTo>
                    <a:pt x="1871" y="908"/>
                  </a:lnTo>
                  <a:lnTo>
                    <a:pt x="1928" y="709"/>
                  </a:lnTo>
                  <a:lnTo>
                    <a:pt x="1843" y="624"/>
                  </a:lnTo>
                  <a:lnTo>
                    <a:pt x="1928" y="567"/>
                  </a:lnTo>
                  <a:lnTo>
                    <a:pt x="1928" y="426"/>
                  </a:lnTo>
                  <a:lnTo>
                    <a:pt x="1814" y="397"/>
                  </a:lnTo>
                  <a:lnTo>
                    <a:pt x="1786" y="426"/>
                  </a:lnTo>
                  <a:lnTo>
                    <a:pt x="1701" y="397"/>
                  </a:lnTo>
                  <a:lnTo>
                    <a:pt x="1729" y="312"/>
                  </a:lnTo>
                  <a:lnTo>
                    <a:pt x="1559" y="199"/>
                  </a:lnTo>
                  <a:lnTo>
                    <a:pt x="1474" y="57"/>
                  </a:lnTo>
                  <a:lnTo>
                    <a:pt x="1361" y="0"/>
                  </a:lnTo>
                  <a:lnTo>
                    <a:pt x="1332" y="29"/>
                  </a:lnTo>
                  <a:lnTo>
                    <a:pt x="1418" y="199"/>
                  </a:lnTo>
                  <a:lnTo>
                    <a:pt x="1474" y="227"/>
                  </a:lnTo>
                  <a:lnTo>
                    <a:pt x="1418" y="341"/>
                  </a:lnTo>
                  <a:lnTo>
                    <a:pt x="1361" y="369"/>
                  </a:lnTo>
                  <a:lnTo>
                    <a:pt x="1389" y="482"/>
                  </a:lnTo>
                  <a:lnTo>
                    <a:pt x="1276" y="397"/>
                  </a:lnTo>
                  <a:lnTo>
                    <a:pt x="1304" y="341"/>
                  </a:lnTo>
                  <a:lnTo>
                    <a:pt x="1276" y="256"/>
                  </a:lnTo>
                  <a:lnTo>
                    <a:pt x="1134" y="227"/>
                  </a:lnTo>
                  <a:lnTo>
                    <a:pt x="1106" y="171"/>
                  </a:lnTo>
                  <a:lnTo>
                    <a:pt x="1162" y="171"/>
                  </a:lnTo>
                  <a:lnTo>
                    <a:pt x="1191" y="85"/>
                  </a:lnTo>
                  <a:lnTo>
                    <a:pt x="1049" y="57"/>
                  </a:lnTo>
                  <a:lnTo>
                    <a:pt x="1021" y="114"/>
                  </a:lnTo>
                  <a:lnTo>
                    <a:pt x="907" y="142"/>
                  </a:lnTo>
                  <a:lnTo>
                    <a:pt x="851" y="256"/>
                  </a:lnTo>
                  <a:lnTo>
                    <a:pt x="624" y="397"/>
                  </a:lnTo>
                  <a:lnTo>
                    <a:pt x="595" y="567"/>
                  </a:lnTo>
                  <a:lnTo>
                    <a:pt x="510" y="596"/>
                  </a:lnTo>
                  <a:lnTo>
                    <a:pt x="369" y="766"/>
                  </a:lnTo>
                  <a:lnTo>
                    <a:pt x="312" y="766"/>
                  </a:lnTo>
                  <a:lnTo>
                    <a:pt x="85" y="1248"/>
                  </a:lnTo>
                  <a:lnTo>
                    <a:pt x="0" y="1446"/>
                  </a:lnTo>
                  <a:lnTo>
                    <a:pt x="0" y="1531"/>
                  </a:lnTo>
                  <a:lnTo>
                    <a:pt x="142" y="1616"/>
                  </a:lnTo>
                  <a:lnTo>
                    <a:pt x="227" y="1701"/>
                  </a:lnTo>
                  <a:lnTo>
                    <a:pt x="284" y="1673"/>
                  </a:lnTo>
                  <a:lnTo>
                    <a:pt x="397" y="1758"/>
                  </a:lnTo>
                  <a:lnTo>
                    <a:pt x="595" y="1758"/>
                  </a:lnTo>
                  <a:lnTo>
                    <a:pt x="737" y="1843"/>
                  </a:lnTo>
                  <a:lnTo>
                    <a:pt x="652" y="1928"/>
                  </a:lnTo>
                  <a:lnTo>
                    <a:pt x="680" y="2183"/>
                  </a:lnTo>
                  <a:lnTo>
                    <a:pt x="624" y="2297"/>
                  </a:lnTo>
                  <a:lnTo>
                    <a:pt x="680" y="2467"/>
                  </a:lnTo>
                  <a:lnTo>
                    <a:pt x="765" y="2382"/>
                  </a:lnTo>
                  <a:lnTo>
                    <a:pt x="765" y="2495"/>
                  </a:lnTo>
                  <a:lnTo>
                    <a:pt x="851" y="2609"/>
                  </a:lnTo>
                  <a:lnTo>
                    <a:pt x="907" y="2580"/>
                  </a:lnTo>
                  <a:lnTo>
                    <a:pt x="992" y="2637"/>
                  </a:lnTo>
                  <a:lnTo>
                    <a:pt x="1077" y="2637"/>
                  </a:lnTo>
                  <a:lnTo>
                    <a:pt x="1134" y="2580"/>
                  </a:lnTo>
                  <a:lnTo>
                    <a:pt x="1191" y="2665"/>
                  </a:lnTo>
                  <a:lnTo>
                    <a:pt x="1276" y="2665"/>
                  </a:lnTo>
                  <a:lnTo>
                    <a:pt x="1361" y="283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2" name="Freeform 262"/>
            <p:cNvSpPr>
              <a:spLocks/>
            </p:cNvSpPr>
            <p:nvPr/>
          </p:nvSpPr>
          <p:spPr bwMode="auto">
            <a:xfrm>
              <a:off x="1862" y="1821"/>
              <a:ext cx="368" cy="538"/>
            </a:xfrm>
            <a:custGeom>
              <a:avLst/>
              <a:gdLst>
                <a:gd name="T0" fmla="*/ 85 w 368"/>
                <a:gd name="T1" fmla="*/ 141 h 538"/>
                <a:gd name="T2" fmla="*/ 56 w 368"/>
                <a:gd name="T3" fmla="*/ 227 h 538"/>
                <a:gd name="T4" fmla="*/ 0 w 368"/>
                <a:gd name="T5" fmla="*/ 227 h 538"/>
                <a:gd name="T6" fmla="*/ 28 w 368"/>
                <a:gd name="T7" fmla="*/ 283 h 538"/>
                <a:gd name="T8" fmla="*/ 170 w 368"/>
                <a:gd name="T9" fmla="*/ 312 h 538"/>
                <a:gd name="T10" fmla="*/ 198 w 368"/>
                <a:gd name="T11" fmla="*/ 397 h 538"/>
                <a:gd name="T12" fmla="*/ 170 w 368"/>
                <a:gd name="T13" fmla="*/ 453 h 538"/>
                <a:gd name="T14" fmla="*/ 283 w 368"/>
                <a:gd name="T15" fmla="*/ 538 h 538"/>
                <a:gd name="T16" fmla="*/ 255 w 368"/>
                <a:gd name="T17" fmla="*/ 425 h 538"/>
                <a:gd name="T18" fmla="*/ 312 w 368"/>
                <a:gd name="T19" fmla="*/ 397 h 538"/>
                <a:gd name="T20" fmla="*/ 368 w 368"/>
                <a:gd name="T21" fmla="*/ 283 h 538"/>
                <a:gd name="T22" fmla="*/ 312 w 368"/>
                <a:gd name="T23" fmla="*/ 255 h 538"/>
                <a:gd name="T24" fmla="*/ 226 w 368"/>
                <a:gd name="T25" fmla="*/ 85 h 538"/>
                <a:gd name="T26" fmla="*/ 170 w 368"/>
                <a:gd name="T27" fmla="*/ 85 h 538"/>
                <a:gd name="T28" fmla="*/ 56 w 368"/>
                <a:gd name="T29" fmla="*/ 0 h 538"/>
                <a:gd name="T30" fmla="*/ 28 w 368"/>
                <a:gd name="T31" fmla="*/ 0 h 538"/>
                <a:gd name="T32" fmla="*/ 85 w 368"/>
                <a:gd name="T33" fmla="*/ 141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8" h="538">
                  <a:moveTo>
                    <a:pt x="85" y="141"/>
                  </a:moveTo>
                  <a:lnTo>
                    <a:pt x="56" y="227"/>
                  </a:lnTo>
                  <a:lnTo>
                    <a:pt x="0" y="227"/>
                  </a:lnTo>
                  <a:lnTo>
                    <a:pt x="28" y="283"/>
                  </a:lnTo>
                  <a:lnTo>
                    <a:pt x="170" y="312"/>
                  </a:lnTo>
                  <a:lnTo>
                    <a:pt x="198" y="397"/>
                  </a:lnTo>
                  <a:lnTo>
                    <a:pt x="170" y="453"/>
                  </a:lnTo>
                  <a:lnTo>
                    <a:pt x="283" y="538"/>
                  </a:lnTo>
                  <a:lnTo>
                    <a:pt x="255" y="425"/>
                  </a:lnTo>
                  <a:lnTo>
                    <a:pt x="312" y="397"/>
                  </a:lnTo>
                  <a:lnTo>
                    <a:pt x="368" y="283"/>
                  </a:lnTo>
                  <a:lnTo>
                    <a:pt x="312" y="255"/>
                  </a:lnTo>
                  <a:lnTo>
                    <a:pt x="226" y="85"/>
                  </a:lnTo>
                  <a:lnTo>
                    <a:pt x="170" y="85"/>
                  </a:lnTo>
                  <a:lnTo>
                    <a:pt x="56" y="0"/>
                  </a:lnTo>
                  <a:lnTo>
                    <a:pt x="28" y="0"/>
                  </a:lnTo>
                  <a:lnTo>
                    <a:pt x="85" y="14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3" name="Freeform 263"/>
            <p:cNvSpPr>
              <a:spLocks/>
            </p:cNvSpPr>
            <p:nvPr/>
          </p:nvSpPr>
          <p:spPr bwMode="auto">
            <a:xfrm>
              <a:off x="2032" y="1566"/>
              <a:ext cx="1162" cy="1984"/>
            </a:xfrm>
            <a:custGeom>
              <a:avLst/>
              <a:gdLst>
                <a:gd name="T0" fmla="*/ 85 w 1162"/>
                <a:gd name="T1" fmla="*/ 311 h 1984"/>
                <a:gd name="T2" fmla="*/ 198 w 1162"/>
                <a:gd name="T3" fmla="*/ 368 h 1984"/>
                <a:gd name="T4" fmla="*/ 283 w 1162"/>
                <a:gd name="T5" fmla="*/ 510 h 1984"/>
                <a:gd name="T6" fmla="*/ 453 w 1162"/>
                <a:gd name="T7" fmla="*/ 623 h 1984"/>
                <a:gd name="T8" fmla="*/ 425 w 1162"/>
                <a:gd name="T9" fmla="*/ 708 h 1984"/>
                <a:gd name="T10" fmla="*/ 510 w 1162"/>
                <a:gd name="T11" fmla="*/ 737 h 1984"/>
                <a:gd name="T12" fmla="*/ 538 w 1162"/>
                <a:gd name="T13" fmla="*/ 708 h 1984"/>
                <a:gd name="T14" fmla="*/ 652 w 1162"/>
                <a:gd name="T15" fmla="*/ 737 h 1984"/>
                <a:gd name="T16" fmla="*/ 652 w 1162"/>
                <a:gd name="T17" fmla="*/ 850 h 1984"/>
                <a:gd name="T18" fmla="*/ 652 w 1162"/>
                <a:gd name="T19" fmla="*/ 878 h 1984"/>
                <a:gd name="T20" fmla="*/ 567 w 1162"/>
                <a:gd name="T21" fmla="*/ 935 h 1984"/>
                <a:gd name="T22" fmla="*/ 652 w 1162"/>
                <a:gd name="T23" fmla="*/ 1020 h 1984"/>
                <a:gd name="T24" fmla="*/ 595 w 1162"/>
                <a:gd name="T25" fmla="*/ 1219 h 1984"/>
                <a:gd name="T26" fmla="*/ 652 w 1162"/>
                <a:gd name="T27" fmla="*/ 1360 h 1984"/>
                <a:gd name="T28" fmla="*/ 595 w 1162"/>
                <a:gd name="T29" fmla="*/ 1502 h 1984"/>
                <a:gd name="T30" fmla="*/ 680 w 1162"/>
                <a:gd name="T31" fmla="*/ 1587 h 1984"/>
                <a:gd name="T32" fmla="*/ 765 w 1162"/>
                <a:gd name="T33" fmla="*/ 1644 h 1984"/>
                <a:gd name="T34" fmla="*/ 765 w 1162"/>
                <a:gd name="T35" fmla="*/ 1701 h 1984"/>
                <a:gd name="T36" fmla="*/ 794 w 1162"/>
                <a:gd name="T37" fmla="*/ 1757 h 1984"/>
                <a:gd name="T38" fmla="*/ 765 w 1162"/>
                <a:gd name="T39" fmla="*/ 1842 h 1984"/>
                <a:gd name="T40" fmla="*/ 822 w 1162"/>
                <a:gd name="T41" fmla="*/ 1956 h 1984"/>
                <a:gd name="T42" fmla="*/ 907 w 1162"/>
                <a:gd name="T43" fmla="*/ 1984 h 1984"/>
                <a:gd name="T44" fmla="*/ 907 w 1162"/>
                <a:gd name="T45" fmla="*/ 1927 h 1984"/>
                <a:gd name="T46" fmla="*/ 1020 w 1162"/>
                <a:gd name="T47" fmla="*/ 1899 h 1984"/>
                <a:gd name="T48" fmla="*/ 992 w 1162"/>
                <a:gd name="T49" fmla="*/ 1814 h 1984"/>
                <a:gd name="T50" fmla="*/ 1105 w 1162"/>
                <a:gd name="T51" fmla="*/ 1786 h 1984"/>
                <a:gd name="T52" fmla="*/ 1105 w 1162"/>
                <a:gd name="T53" fmla="*/ 1729 h 1984"/>
                <a:gd name="T54" fmla="*/ 1162 w 1162"/>
                <a:gd name="T55" fmla="*/ 1701 h 1984"/>
                <a:gd name="T56" fmla="*/ 1105 w 1162"/>
                <a:gd name="T57" fmla="*/ 1559 h 1984"/>
                <a:gd name="T58" fmla="*/ 1134 w 1162"/>
                <a:gd name="T59" fmla="*/ 1474 h 1984"/>
                <a:gd name="T60" fmla="*/ 935 w 1162"/>
                <a:gd name="T61" fmla="*/ 1360 h 1984"/>
                <a:gd name="T62" fmla="*/ 907 w 1162"/>
                <a:gd name="T63" fmla="*/ 1247 h 1984"/>
                <a:gd name="T64" fmla="*/ 850 w 1162"/>
                <a:gd name="T65" fmla="*/ 1247 h 1984"/>
                <a:gd name="T66" fmla="*/ 822 w 1162"/>
                <a:gd name="T67" fmla="*/ 1134 h 1984"/>
                <a:gd name="T68" fmla="*/ 850 w 1162"/>
                <a:gd name="T69" fmla="*/ 1105 h 1984"/>
                <a:gd name="T70" fmla="*/ 822 w 1162"/>
                <a:gd name="T71" fmla="*/ 992 h 1984"/>
                <a:gd name="T72" fmla="*/ 879 w 1162"/>
                <a:gd name="T73" fmla="*/ 935 h 1984"/>
                <a:gd name="T74" fmla="*/ 907 w 1162"/>
                <a:gd name="T75" fmla="*/ 907 h 1984"/>
                <a:gd name="T76" fmla="*/ 850 w 1162"/>
                <a:gd name="T77" fmla="*/ 765 h 1984"/>
                <a:gd name="T78" fmla="*/ 794 w 1162"/>
                <a:gd name="T79" fmla="*/ 765 h 1984"/>
                <a:gd name="T80" fmla="*/ 822 w 1162"/>
                <a:gd name="T81" fmla="*/ 708 h 1984"/>
                <a:gd name="T82" fmla="*/ 765 w 1162"/>
                <a:gd name="T83" fmla="*/ 623 h 1984"/>
                <a:gd name="T84" fmla="*/ 794 w 1162"/>
                <a:gd name="T85" fmla="*/ 595 h 1984"/>
                <a:gd name="T86" fmla="*/ 765 w 1162"/>
                <a:gd name="T87" fmla="*/ 510 h 1984"/>
                <a:gd name="T88" fmla="*/ 652 w 1162"/>
                <a:gd name="T89" fmla="*/ 510 h 1984"/>
                <a:gd name="T90" fmla="*/ 652 w 1162"/>
                <a:gd name="T91" fmla="*/ 425 h 1984"/>
                <a:gd name="T92" fmla="*/ 567 w 1162"/>
                <a:gd name="T93" fmla="*/ 368 h 1984"/>
                <a:gd name="T94" fmla="*/ 538 w 1162"/>
                <a:gd name="T95" fmla="*/ 396 h 1984"/>
                <a:gd name="T96" fmla="*/ 510 w 1162"/>
                <a:gd name="T97" fmla="*/ 311 h 1984"/>
                <a:gd name="T98" fmla="*/ 453 w 1162"/>
                <a:gd name="T99" fmla="*/ 283 h 1984"/>
                <a:gd name="T100" fmla="*/ 453 w 1162"/>
                <a:gd name="T101" fmla="*/ 198 h 1984"/>
                <a:gd name="T102" fmla="*/ 368 w 1162"/>
                <a:gd name="T103" fmla="*/ 170 h 1984"/>
                <a:gd name="T104" fmla="*/ 425 w 1162"/>
                <a:gd name="T105" fmla="*/ 113 h 1984"/>
                <a:gd name="T106" fmla="*/ 283 w 1162"/>
                <a:gd name="T107" fmla="*/ 0 h 1984"/>
                <a:gd name="T108" fmla="*/ 255 w 1162"/>
                <a:gd name="T109" fmla="*/ 0 h 1984"/>
                <a:gd name="T110" fmla="*/ 255 w 1162"/>
                <a:gd name="T111" fmla="*/ 85 h 1984"/>
                <a:gd name="T112" fmla="*/ 170 w 1162"/>
                <a:gd name="T113" fmla="*/ 85 h 1984"/>
                <a:gd name="T114" fmla="*/ 170 w 1162"/>
                <a:gd name="T115" fmla="*/ 141 h 1984"/>
                <a:gd name="T116" fmla="*/ 198 w 1162"/>
                <a:gd name="T117" fmla="*/ 170 h 1984"/>
                <a:gd name="T118" fmla="*/ 170 w 1162"/>
                <a:gd name="T119" fmla="*/ 198 h 1984"/>
                <a:gd name="T120" fmla="*/ 0 w 1162"/>
                <a:gd name="T121" fmla="*/ 113 h 1984"/>
                <a:gd name="T122" fmla="*/ 28 w 1162"/>
                <a:gd name="T123" fmla="*/ 255 h 1984"/>
                <a:gd name="T124" fmla="*/ 85 w 1162"/>
                <a:gd name="T125" fmla="*/ 311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62" h="1984">
                  <a:moveTo>
                    <a:pt x="85" y="311"/>
                  </a:moveTo>
                  <a:lnTo>
                    <a:pt x="198" y="368"/>
                  </a:lnTo>
                  <a:lnTo>
                    <a:pt x="283" y="510"/>
                  </a:lnTo>
                  <a:lnTo>
                    <a:pt x="453" y="623"/>
                  </a:lnTo>
                  <a:lnTo>
                    <a:pt x="425" y="708"/>
                  </a:lnTo>
                  <a:lnTo>
                    <a:pt x="510" y="737"/>
                  </a:lnTo>
                  <a:lnTo>
                    <a:pt x="538" y="708"/>
                  </a:lnTo>
                  <a:lnTo>
                    <a:pt x="652" y="737"/>
                  </a:lnTo>
                  <a:lnTo>
                    <a:pt x="652" y="850"/>
                  </a:lnTo>
                  <a:lnTo>
                    <a:pt x="652" y="878"/>
                  </a:lnTo>
                  <a:lnTo>
                    <a:pt x="567" y="935"/>
                  </a:lnTo>
                  <a:lnTo>
                    <a:pt x="652" y="1020"/>
                  </a:lnTo>
                  <a:lnTo>
                    <a:pt x="595" y="1219"/>
                  </a:lnTo>
                  <a:lnTo>
                    <a:pt x="652" y="1360"/>
                  </a:lnTo>
                  <a:lnTo>
                    <a:pt x="595" y="1502"/>
                  </a:lnTo>
                  <a:lnTo>
                    <a:pt x="680" y="1587"/>
                  </a:lnTo>
                  <a:lnTo>
                    <a:pt x="765" y="1644"/>
                  </a:lnTo>
                  <a:lnTo>
                    <a:pt x="765" y="1701"/>
                  </a:lnTo>
                  <a:lnTo>
                    <a:pt x="794" y="1757"/>
                  </a:lnTo>
                  <a:lnTo>
                    <a:pt x="765" y="1842"/>
                  </a:lnTo>
                  <a:lnTo>
                    <a:pt x="822" y="1956"/>
                  </a:lnTo>
                  <a:lnTo>
                    <a:pt x="907" y="1984"/>
                  </a:lnTo>
                  <a:lnTo>
                    <a:pt x="907" y="1927"/>
                  </a:lnTo>
                  <a:lnTo>
                    <a:pt x="1020" y="1899"/>
                  </a:lnTo>
                  <a:lnTo>
                    <a:pt x="992" y="1814"/>
                  </a:lnTo>
                  <a:lnTo>
                    <a:pt x="1105" y="1786"/>
                  </a:lnTo>
                  <a:lnTo>
                    <a:pt x="1105" y="1729"/>
                  </a:lnTo>
                  <a:lnTo>
                    <a:pt x="1162" y="1701"/>
                  </a:lnTo>
                  <a:lnTo>
                    <a:pt x="1105" y="1559"/>
                  </a:lnTo>
                  <a:lnTo>
                    <a:pt x="1134" y="1474"/>
                  </a:lnTo>
                  <a:lnTo>
                    <a:pt x="935" y="1360"/>
                  </a:lnTo>
                  <a:lnTo>
                    <a:pt x="907" y="1247"/>
                  </a:lnTo>
                  <a:lnTo>
                    <a:pt x="850" y="1247"/>
                  </a:lnTo>
                  <a:lnTo>
                    <a:pt x="822" y="1134"/>
                  </a:lnTo>
                  <a:lnTo>
                    <a:pt x="850" y="1105"/>
                  </a:lnTo>
                  <a:lnTo>
                    <a:pt x="822" y="992"/>
                  </a:lnTo>
                  <a:lnTo>
                    <a:pt x="879" y="935"/>
                  </a:lnTo>
                  <a:lnTo>
                    <a:pt x="907" y="907"/>
                  </a:lnTo>
                  <a:lnTo>
                    <a:pt x="850" y="765"/>
                  </a:lnTo>
                  <a:lnTo>
                    <a:pt x="794" y="765"/>
                  </a:lnTo>
                  <a:lnTo>
                    <a:pt x="822" y="708"/>
                  </a:lnTo>
                  <a:lnTo>
                    <a:pt x="765" y="623"/>
                  </a:lnTo>
                  <a:lnTo>
                    <a:pt x="794" y="595"/>
                  </a:lnTo>
                  <a:lnTo>
                    <a:pt x="765" y="510"/>
                  </a:lnTo>
                  <a:lnTo>
                    <a:pt x="652" y="510"/>
                  </a:lnTo>
                  <a:lnTo>
                    <a:pt x="652" y="425"/>
                  </a:lnTo>
                  <a:lnTo>
                    <a:pt x="567" y="368"/>
                  </a:lnTo>
                  <a:lnTo>
                    <a:pt x="538" y="396"/>
                  </a:lnTo>
                  <a:lnTo>
                    <a:pt x="510" y="311"/>
                  </a:lnTo>
                  <a:lnTo>
                    <a:pt x="453" y="283"/>
                  </a:lnTo>
                  <a:lnTo>
                    <a:pt x="453" y="198"/>
                  </a:lnTo>
                  <a:lnTo>
                    <a:pt x="368" y="170"/>
                  </a:lnTo>
                  <a:lnTo>
                    <a:pt x="425" y="113"/>
                  </a:lnTo>
                  <a:lnTo>
                    <a:pt x="283" y="0"/>
                  </a:lnTo>
                  <a:lnTo>
                    <a:pt x="255" y="0"/>
                  </a:lnTo>
                  <a:lnTo>
                    <a:pt x="255" y="85"/>
                  </a:lnTo>
                  <a:lnTo>
                    <a:pt x="170" y="85"/>
                  </a:lnTo>
                  <a:lnTo>
                    <a:pt x="170" y="141"/>
                  </a:lnTo>
                  <a:lnTo>
                    <a:pt x="198" y="170"/>
                  </a:lnTo>
                  <a:lnTo>
                    <a:pt x="170" y="198"/>
                  </a:lnTo>
                  <a:lnTo>
                    <a:pt x="0" y="113"/>
                  </a:lnTo>
                  <a:lnTo>
                    <a:pt x="28" y="255"/>
                  </a:lnTo>
                  <a:lnTo>
                    <a:pt x="85" y="31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4" name="Freeform 264"/>
            <p:cNvSpPr>
              <a:spLocks/>
            </p:cNvSpPr>
            <p:nvPr/>
          </p:nvSpPr>
          <p:spPr bwMode="auto">
            <a:xfrm>
              <a:off x="1663" y="432"/>
              <a:ext cx="1701" cy="1729"/>
            </a:xfrm>
            <a:custGeom>
              <a:avLst/>
              <a:gdLst>
                <a:gd name="T0" fmla="*/ 114 w 1701"/>
                <a:gd name="T1" fmla="*/ 1559 h 1729"/>
                <a:gd name="T2" fmla="*/ 284 w 1701"/>
                <a:gd name="T3" fmla="*/ 1530 h 1729"/>
                <a:gd name="T4" fmla="*/ 255 w 1701"/>
                <a:gd name="T5" fmla="*/ 1389 h 1729"/>
                <a:gd name="T6" fmla="*/ 425 w 1701"/>
                <a:gd name="T7" fmla="*/ 1474 h 1729"/>
                <a:gd name="T8" fmla="*/ 397 w 1701"/>
                <a:gd name="T9" fmla="*/ 1389 h 1729"/>
                <a:gd name="T10" fmla="*/ 539 w 1701"/>
                <a:gd name="T11" fmla="*/ 1332 h 1729"/>
                <a:gd name="T12" fmla="*/ 539 w 1701"/>
                <a:gd name="T13" fmla="*/ 1275 h 1729"/>
                <a:gd name="T14" fmla="*/ 624 w 1701"/>
                <a:gd name="T15" fmla="*/ 1219 h 1729"/>
                <a:gd name="T16" fmla="*/ 652 w 1701"/>
                <a:gd name="T17" fmla="*/ 1134 h 1729"/>
                <a:gd name="T18" fmla="*/ 737 w 1701"/>
                <a:gd name="T19" fmla="*/ 1304 h 1729"/>
                <a:gd name="T20" fmla="*/ 822 w 1701"/>
                <a:gd name="T21" fmla="*/ 1417 h 1729"/>
                <a:gd name="T22" fmla="*/ 907 w 1701"/>
                <a:gd name="T23" fmla="*/ 1530 h 1729"/>
                <a:gd name="T24" fmla="*/ 1021 w 1701"/>
                <a:gd name="T25" fmla="*/ 1559 h 1729"/>
                <a:gd name="T26" fmla="*/ 1134 w 1701"/>
                <a:gd name="T27" fmla="*/ 1644 h 1729"/>
                <a:gd name="T28" fmla="*/ 1304 w 1701"/>
                <a:gd name="T29" fmla="*/ 1644 h 1729"/>
                <a:gd name="T30" fmla="*/ 1361 w 1701"/>
                <a:gd name="T31" fmla="*/ 1530 h 1729"/>
                <a:gd name="T32" fmla="*/ 1503 w 1701"/>
                <a:gd name="T33" fmla="*/ 1530 h 1729"/>
                <a:gd name="T34" fmla="*/ 1531 w 1701"/>
                <a:gd name="T35" fmla="*/ 1417 h 1729"/>
                <a:gd name="T36" fmla="*/ 1418 w 1701"/>
                <a:gd name="T37" fmla="*/ 1275 h 1729"/>
                <a:gd name="T38" fmla="*/ 1531 w 1701"/>
                <a:gd name="T39" fmla="*/ 1077 h 1729"/>
                <a:gd name="T40" fmla="*/ 1559 w 1701"/>
                <a:gd name="T41" fmla="*/ 935 h 1729"/>
                <a:gd name="T42" fmla="*/ 1616 w 1701"/>
                <a:gd name="T43" fmla="*/ 793 h 1729"/>
                <a:gd name="T44" fmla="*/ 1673 w 1701"/>
                <a:gd name="T45" fmla="*/ 652 h 1729"/>
                <a:gd name="T46" fmla="*/ 1559 w 1701"/>
                <a:gd name="T47" fmla="*/ 623 h 1729"/>
                <a:gd name="T48" fmla="*/ 1531 w 1701"/>
                <a:gd name="T49" fmla="*/ 510 h 1729"/>
                <a:gd name="T50" fmla="*/ 1503 w 1701"/>
                <a:gd name="T51" fmla="*/ 368 h 1729"/>
                <a:gd name="T52" fmla="*/ 1616 w 1701"/>
                <a:gd name="T53" fmla="*/ 255 h 1729"/>
                <a:gd name="T54" fmla="*/ 1644 w 1701"/>
                <a:gd name="T55" fmla="*/ 141 h 1729"/>
                <a:gd name="T56" fmla="*/ 1559 w 1701"/>
                <a:gd name="T57" fmla="*/ 56 h 1729"/>
                <a:gd name="T58" fmla="*/ 1191 w 1701"/>
                <a:gd name="T59" fmla="*/ 113 h 1729"/>
                <a:gd name="T60" fmla="*/ 1134 w 1701"/>
                <a:gd name="T61" fmla="*/ 311 h 1729"/>
                <a:gd name="T62" fmla="*/ 964 w 1701"/>
                <a:gd name="T63" fmla="*/ 453 h 1729"/>
                <a:gd name="T64" fmla="*/ 907 w 1701"/>
                <a:gd name="T65" fmla="*/ 482 h 1729"/>
                <a:gd name="T66" fmla="*/ 681 w 1701"/>
                <a:gd name="T67" fmla="*/ 595 h 1729"/>
                <a:gd name="T68" fmla="*/ 567 w 1701"/>
                <a:gd name="T69" fmla="*/ 510 h 1729"/>
                <a:gd name="T70" fmla="*/ 454 w 1701"/>
                <a:gd name="T71" fmla="*/ 595 h 1729"/>
                <a:gd name="T72" fmla="*/ 312 w 1701"/>
                <a:gd name="T73" fmla="*/ 567 h 1729"/>
                <a:gd name="T74" fmla="*/ 255 w 1701"/>
                <a:gd name="T75" fmla="*/ 623 h 1729"/>
                <a:gd name="T76" fmla="*/ 312 w 1701"/>
                <a:gd name="T77" fmla="*/ 737 h 1729"/>
                <a:gd name="T78" fmla="*/ 199 w 1701"/>
                <a:gd name="T79" fmla="*/ 878 h 1729"/>
                <a:gd name="T80" fmla="*/ 199 w 1701"/>
                <a:gd name="T81" fmla="*/ 935 h 1729"/>
                <a:gd name="T82" fmla="*/ 0 w 1701"/>
                <a:gd name="T83" fmla="*/ 1587 h 1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701" h="1729">
                  <a:moveTo>
                    <a:pt x="0" y="1587"/>
                  </a:moveTo>
                  <a:lnTo>
                    <a:pt x="114" y="1559"/>
                  </a:lnTo>
                  <a:lnTo>
                    <a:pt x="142" y="1502"/>
                  </a:lnTo>
                  <a:lnTo>
                    <a:pt x="284" y="1530"/>
                  </a:lnTo>
                  <a:lnTo>
                    <a:pt x="227" y="1389"/>
                  </a:lnTo>
                  <a:lnTo>
                    <a:pt x="255" y="1389"/>
                  </a:lnTo>
                  <a:lnTo>
                    <a:pt x="369" y="1474"/>
                  </a:lnTo>
                  <a:lnTo>
                    <a:pt x="425" y="1474"/>
                  </a:lnTo>
                  <a:lnTo>
                    <a:pt x="454" y="1445"/>
                  </a:lnTo>
                  <a:lnTo>
                    <a:pt x="397" y="1389"/>
                  </a:lnTo>
                  <a:lnTo>
                    <a:pt x="369" y="1247"/>
                  </a:lnTo>
                  <a:lnTo>
                    <a:pt x="539" y="1332"/>
                  </a:lnTo>
                  <a:lnTo>
                    <a:pt x="567" y="1304"/>
                  </a:lnTo>
                  <a:lnTo>
                    <a:pt x="539" y="1275"/>
                  </a:lnTo>
                  <a:lnTo>
                    <a:pt x="539" y="1219"/>
                  </a:lnTo>
                  <a:lnTo>
                    <a:pt x="624" y="1219"/>
                  </a:lnTo>
                  <a:lnTo>
                    <a:pt x="624" y="1134"/>
                  </a:lnTo>
                  <a:lnTo>
                    <a:pt x="652" y="1134"/>
                  </a:lnTo>
                  <a:lnTo>
                    <a:pt x="794" y="1247"/>
                  </a:lnTo>
                  <a:lnTo>
                    <a:pt x="737" y="1304"/>
                  </a:lnTo>
                  <a:lnTo>
                    <a:pt x="822" y="1332"/>
                  </a:lnTo>
                  <a:lnTo>
                    <a:pt x="822" y="1417"/>
                  </a:lnTo>
                  <a:lnTo>
                    <a:pt x="879" y="1445"/>
                  </a:lnTo>
                  <a:lnTo>
                    <a:pt x="907" y="1530"/>
                  </a:lnTo>
                  <a:lnTo>
                    <a:pt x="936" y="1502"/>
                  </a:lnTo>
                  <a:lnTo>
                    <a:pt x="1021" y="1559"/>
                  </a:lnTo>
                  <a:lnTo>
                    <a:pt x="1021" y="1644"/>
                  </a:lnTo>
                  <a:lnTo>
                    <a:pt x="1134" y="1644"/>
                  </a:lnTo>
                  <a:lnTo>
                    <a:pt x="1163" y="1729"/>
                  </a:lnTo>
                  <a:lnTo>
                    <a:pt x="1304" y="1644"/>
                  </a:lnTo>
                  <a:lnTo>
                    <a:pt x="1389" y="1616"/>
                  </a:lnTo>
                  <a:lnTo>
                    <a:pt x="1361" y="1530"/>
                  </a:lnTo>
                  <a:lnTo>
                    <a:pt x="1389" y="1502"/>
                  </a:lnTo>
                  <a:lnTo>
                    <a:pt x="1503" y="1530"/>
                  </a:lnTo>
                  <a:lnTo>
                    <a:pt x="1531" y="1502"/>
                  </a:lnTo>
                  <a:lnTo>
                    <a:pt x="1531" y="1417"/>
                  </a:lnTo>
                  <a:lnTo>
                    <a:pt x="1418" y="1360"/>
                  </a:lnTo>
                  <a:lnTo>
                    <a:pt x="1418" y="1275"/>
                  </a:lnTo>
                  <a:lnTo>
                    <a:pt x="1531" y="1190"/>
                  </a:lnTo>
                  <a:lnTo>
                    <a:pt x="1531" y="1077"/>
                  </a:lnTo>
                  <a:lnTo>
                    <a:pt x="1644" y="963"/>
                  </a:lnTo>
                  <a:lnTo>
                    <a:pt x="1559" y="935"/>
                  </a:lnTo>
                  <a:lnTo>
                    <a:pt x="1559" y="822"/>
                  </a:lnTo>
                  <a:lnTo>
                    <a:pt x="1616" y="793"/>
                  </a:lnTo>
                  <a:lnTo>
                    <a:pt x="1616" y="737"/>
                  </a:lnTo>
                  <a:lnTo>
                    <a:pt x="1673" y="652"/>
                  </a:lnTo>
                  <a:lnTo>
                    <a:pt x="1616" y="595"/>
                  </a:lnTo>
                  <a:lnTo>
                    <a:pt x="1559" y="623"/>
                  </a:lnTo>
                  <a:lnTo>
                    <a:pt x="1503" y="538"/>
                  </a:lnTo>
                  <a:lnTo>
                    <a:pt x="1531" y="510"/>
                  </a:lnTo>
                  <a:lnTo>
                    <a:pt x="1559" y="425"/>
                  </a:lnTo>
                  <a:lnTo>
                    <a:pt x="1503" y="368"/>
                  </a:lnTo>
                  <a:lnTo>
                    <a:pt x="1588" y="311"/>
                  </a:lnTo>
                  <a:lnTo>
                    <a:pt x="1616" y="255"/>
                  </a:lnTo>
                  <a:lnTo>
                    <a:pt x="1701" y="226"/>
                  </a:lnTo>
                  <a:lnTo>
                    <a:pt x="1644" y="141"/>
                  </a:lnTo>
                  <a:lnTo>
                    <a:pt x="1559" y="141"/>
                  </a:lnTo>
                  <a:lnTo>
                    <a:pt x="1559" y="56"/>
                  </a:lnTo>
                  <a:lnTo>
                    <a:pt x="1361" y="0"/>
                  </a:lnTo>
                  <a:lnTo>
                    <a:pt x="1191" y="113"/>
                  </a:lnTo>
                  <a:lnTo>
                    <a:pt x="1191" y="226"/>
                  </a:lnTo>
                  <a:lnTo>
                    <a:pt x="1134" y="311"/>
                  </a:lnTo>
                  <a:lnTo>
                    <a:pt x="1106" y="453"/>
                  </a:lnTo>
                  <a:lnTo>
                    <a:pt x="964" y="453"/>
                  </a:lnTo>
                  <a:lnTo>
                    <a:pt x="964" y="510"/>
                  </a:lnTo>
                  <a:lnTo>
                    <a:pt x="907" y="482"/>
                  </a:lnTo>
                  <a:lnTo>
                    <a:pt x="822" y="567"/>
                  </a:lnTo>
                  <a:lnTo>
                    <a:pt x="681" y="595"/>
                  </a:lnTo>
                  <a:lnTo>
                    <a:pt x="596" y="538"/>
                  </a:lnTo>
                  <a:lnTo>
                    <a:pt x="567" y="510"/>
                  </a:lnTo>
                  <a:lnTo>
                    <a:pt x="482" y="510"/>
                  </a:lnTo>
                  <a:lnTo>
                    <a:pt x="454" y="595"/>
                  </a:lnTo>
                  <a:lnTo>
                    <a:pt x="397" y="652"/>
                  </a:lnTo>
                  <a:lnTo>
                    <a:pt x="312" y="567"/>
                  </a:lnTo>
                  <a:lnTo>
                    <a:pt x="284" y="623"/>
                  </a:lnTo>
                  <a:lnTo>
                    <a:pt x="255" y="623"/>
                  </a:lnTo>
                  <a:lnTo>
                    <a:pt x="255" y="737"/>
                  </a:lnTo>
                  <a:lnTo>
                    <a:pt x="312" y="737"/>
                  </a:lnTo>
                  <a:lnTo>
                    <a:pt x="199" y="793"/>
                  </a:lnTo>
                  <a:lnTo>
                    <a:pt x="199" y="878"/>
                  </a:lnTo>
                  <a:lnTo>
                    <a:pt x="255" y="935"/>
                  </a:lnTo>
                  <a:lnTo>
                    <a:pt x="199" y="935"/>
                  </a:lnTo>
                  <a:lnTo>
                    <a:pt x="114" y="1247"/>
                  </a:lnTo>
                  <a:lnTo>
                    <a:pt x="0" y="158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9" name="Freeform 269"/>
            <p:cNvSpPr>
              <a:spLocks/>
            </p:cNvSpPr>
            <p:nvPr/>
          </p:nvSpPr>
          <p:spPr bwMode="auto">
            <a:xfrm>
              <a:off x="1975" y="176"/>
              <a:ext cx="1049" cy="908"/>
            </a:xfrm>
            <a:custGeom>
              <a:avLst/>
              <a:gdLst>
                <a:gd name="T0" fmla="*/ 1049 w 1049"/>
                <a:gd name="T1" fmla="*/ 256 h 908"/>
                <a:gd name="T2" fmla="*/ 879 w 1049"/>
                <a:gd name="T3" fmla="*/ 369 h 908"/>
                <a:gd name="T4" fmla="*/ 879 w 1049"/>
                <a:gd name="T5" fmla="*/ 482 h 908"/>
                <a:gd name="T6" fmla="*/ 822 w 1049"/>
                <a:gd name="T7" fmla="*/ 567 h 908"/>
                <a:gd name="T8" fmla="*/ 794 w 1049"/>
                <a:gd name="T9" fmla="*/ 709 h 908"/>
                <a:gd name="T10" fmla="*/ 652 w 1049"/>
                <a:gd name="T11" fmla="*/ 709 h 908"/>
                <a:gd name="T12" fmla="*/ 652 w 1049"/>
                <a:gd name="T13" fmla="*/ 766 h 908"/>
                <a:gd name="T14" fmla="*/ 595 w 1049"/>
                <a:gd name="T15" fmla="*/ 738 h 908"/>
                <a:gd name="T16" fmla="*/ 510 w 1049"/>
                <a:gd name="T17" fmla="*/ 823 h 908"/>
                <a:gd name="T18" fmla="*/ 369 w 1049"/>
                <a:gd name="T19" fmla="*/ 851 h 908"/>
                <a:gd name="T20" fmla="*/ 284 w 1049"/>
                <a:gd name="T21" fmla="*/ 794 h 908"/>
                <a:gd name="T22" fmla="*/ 255 w 1049"/>
                <a:gd name="T23" fmla="*/ 766 h 908"/>
                <a:gd name="T24" fmla="*/ 170 w 1049"/>
                <a:gd name="T25" fmla="*/ 766 h 908"/>
                <a:gd name="T26" fmla="*/ 142 w 1049"/>
                <a:gd name="T27" fmla="*/ 851 h 908"/>
                <a:gd name="T28" fmla="*/ 85 w 1049"/>
                <a:gd name="T29" fmla="*/ 908 h 908"/>
                <a:gd name="T30" fmla="*/ 0 w 1049"/>
                <a:gd name="T31" fmla="*/ 823 h 908"/>
                <a:gd name="T32" fmla="*/ 85 w 1049"/>
                <a:gd name="T33" fmla="*/ 652 h 908"/>
                <a:gd name="T34" fmla="*/ 142 w 1049"/>
                <a:gd name="T35" fmla="*/ 426 h 908"/>
                <a:gd name="T36" fmla="*/ 142 w 1049"/>
                <a:gd name="T37" fmla="*/ 312 h 908"/>
                <a:gd name="T38" fmla="*/ 199 w 1049"/>
                <a:gd name="T39" fmla="*/ 171 h 908"/>
                <a:gd name="T40" fmla="*/ 142 w 1049"/>
                <a:gd name="T41" fmla="*/ 86 h 908"/>
                <a:gd name="T42" fmla="*/ 284 w 1049"/>
                <a:gd name="T43" fmla="*/ 57 h 908"/>
                <a:gd name="T44" fmla="*/ 624 w 1049"/>
                <a:gd name="T45" fmla="*/ 142 h 908"/>
                <a:gd name="T46" fmla="*/ 737 w 1049"/>
                <a:gd name="T47" fmla="*/ 57 h 908"/>
                <a:gd name="T48" fmla="*/ 1021 w 1049"/>
                <a:gd name="T49" fmla="*/ 0 h 908"/>
                <a:gd name="T50" fmla="*/ 992 w 1049"/>
                <a:gd name="T51" fmla="*/ 114 h 908"/>
                <a:gd name="T52" fmla="*/ 1021 w 1049"/>
                <a:gd name="T53" fmla="*/ 199 h 908"/>
                <a:gd name="T54" fmla="*/ 992 w 1049"/>
                <a:gd name="T55" fmla="*/ 227 h 908"/>
                <a:gd name="T56" fmla="*/ 1049 w 1049"/>
                <a:gd name="T57" fmla="*/ 256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049" h="908">
                  <a:moveTo>
                    <a:pt x="1049" y="256"/>
                  </a:moveTo>
                  <a:lnTo>
                    <a:pt x="879" y="369"/>
                  </a:lnTo>
                  <a:lnTo>
                    <a:pt x="879" y="482"/>
                  </a:lnTo>
                  <a:lnTo>
                    <a:pt x="822" y="567"/>
                  </a:lnTo>
                  <a:lnTo>
                    <a:pt x="794" y="709"/>
                  </a:lnTo>
                  <a:lnTo>
                    <a:pt x="652" y="709"/>
                  </a:lnTo>
                  <a:lnTo>
                    <a:pt x="652" y="766"/>
                  </a:lnTo>
                  <a:lnTo>
                    <a:pt x="595" y="738"/>
                  </a:lnTo>
                  <a:lnTo>
                    <a:pt x="510" y="823"/>
                  </a:lnTo>
                  <a:lnTo>
                    <a:pt x="369" y="851"/>
                  </a:lnTo>
                  <a:lnTo>
                    <a:pt x="284" y="794"/>
                  </a:lnTo>
                  <a:lnTo>
                    <a:pt x="255" y="766"/>
                  </a:lnTo>
                  <a:lnTo>
                    <a:pt x="170" y="766"/>
                  </a:lnTo>
                  <a:lnTo>
                    <a:pt x="142" y="851"/>
                  </a:lnTo>
                  <a:lnTo>
                    <a:pt x="85" y="908"/>
                  </a:lnTo>
                  <a:lnTo>
                    <a:pt x="0" y="823"/>
                  </a:lnTo>
                  <a:lnTo>
                    <a:pt x="85" y="652"/>
                  </a:lnTo>
                  <a:lnTo>
                    <a:pt x="142" y="426"/>
                  </a:lnTo>
                  <a:lnTo>
                    <a:pt x="142" y="312"/>
                  </a:lnTo>
                  <a:lnTo>
                    <a:pt x="199" y="171"/>
                  </a:lnTo>
                  <a:lnTo>
                    <a:pt x="142" y="86"/>
                  </a:lnTo>
                  <a:lnTo>
                    <a:pt x="284" y="57"/>
                  </a:lnTo>
                  <a:lnTo>
                    <a:pt x="624" y="142"/>
                  </a:lnTo>
                  <a:lnTo>
                    <a:pt x="737" y="57"/>
                  </a:lnTo>
                  <a:lnTo>
                    <a:pt x="1021" y="0"/>
                  </a:lnTo>
                  <a:lnTo>
                    <a:pt x="992" y="114"/>
                  </a:lnTo>
                  <a:lnTo>
                    <a:pt x="1021" y="199"/>
                  </a:lnTo>
                  <a:lnTo>
                    <a:pt x="992" y="227"/>
                  </a:lnTo>
                  <a:lnTo>
                    <a:pt x="1049" y="25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0" name="Freeform 270"/>
            <p:cNvSpPr>
              <a:spLocks/>
            </p:cNvSpPr>
            <p:nvPr/>
          </p:nvSpPr>
          <p:spPr bwMode="auto">
            <a:xfrm>
              <a:off x="3166" y="573"/>
              <a:ext cx="1474" cy="1276"/>
            </a:xfrm>
            <a:custGeom>
              <a:avLst/>
              <a:gdLst>
                <a:gd name="T0" fmla="*/ 28 w 1474"/>
                <a:gd name="T1" fmla="*/ 1049 h 1276"/>
                <a:gd name="T2" fmla="*/ 28 w 1474"/>
                <a:gd name="T3" fmla="*/ 936 h 1276"/>
                <a:gd name="T4" fmla="*/ 141 w 1474"/>
                <a:gd name="T5" fmla="*/ 822 h 1276"/>
                <a:gd name="T6" fmla="*/ 56 w 1474"/>
                <a:gd name="T7" fmla="*/ 794 h 1276"/>
                <a:gd name="T8" fmla="*/ 56 w 1474"/>
                <a:gd name="T9" fmla="*/ 681 h 1276"/>
                <a:gd name="T10" fmla="*/ 113 w 1474"/>
                <a:gd name="T11" fmla="*/ 652 h 1276"/>
                <a:gd name="T12" fmla="*/ 113 w 1474"/>
                <a:gd name="T13" fmla="*/ 596 h 1276"/>
                <a:gd name="T14" fmla="*/ 170 w 1474"/>
                <a:gd name="T15" fmla="*/ 511 h 1276"/>
                <a:gd name="T16" fmla="*/ 113 w 1474"/>
                <a:gd name="T17" fmla="*/ 454 h 1276"/>
                <a:gd name="T18" fmla="*/ 56 w 1474"/>
                <a:gd name="T19" fmla="*/ 482 h 1276"/>
                <a:gd name="T20" fmla="*/ 0 w 1474"/>
                <a:gd name="T21" fmla="*/ 397 h 1276"/>
                <a:gd name="T22" fmla="*/ 28 w 1474"/>
                <a:gd name="T23" fmla="*/ 369 h 1276"/>
                <a:gd name="T24" fmla="*/ 56 w 1474"/>
                <a:gd name="T25" fmla="*/ 284 h 1276"/>
                <a:gd name="T26" fmla="*/ 0 w 1474"/>
                <a:gd name="T27" fmla="*/ 227 h 1276"/>
                <a:gd name="T28" fmla="*/ 85 w 1474"/>
                <a:gd name="T29" fmla="*/ 170 h 1276"/>
                <a:gd name="T30" fmla="*/ 85 w 1474"/>
                <a:gd name="T31" fmla="*/ 114 h 1276"/>
                <a:gd name="T32" fmla="*/ 113 w 1474"/>
                <a:gd name="T33" fmla="*/ 114 h 1276"/>
                <a:gd name="T34" fmla="*/ 198 w 1474"/>
                <a:gd name="T35" fmla="*/ 85 h 1276"/>
                <a:gd name="T36" fmla="*/ 227 w 1474"/>
                <a:gd name="T37" fmla="*/ 29 h 1276"/>
                <a:gd name="T38" fmla="*/ 368 w 1474"/>
                <a:gd name="T39" fmla="*/ 0 h 1276"/>
                <a:gd name="T40" fmla="*/ 425 w 1474"/>
                <a:gd name="T41" fmla="*/ 29 h 1276"/>
                <a:gd name="T42" fmla="*/ 397 w 1474"/>
                <a:gd name="T43" fmla="*/ 142 h 1276"/>
                <a:gd name="T44" fmla="*/ 510 w 1474"/>
                <a:gd name="T45" fmla="*/ 199 h 1276"/>
                <a:gd name="T46" fmla="*/ 595 w 1474"/>
                <a:gd name="T47" fmla="*/ 199 h 1276"/>
                <a:gd name="T48" fmla="*/ 623 w 1474"/>
                <a:gd name="T49" fmla="*/ 142 h 1276"/>
                <a:gd name="T50" fmla="*/ 765 w 1474"/>
                <a:gd name="T51" fmla="*/ 199 h 1276"/>
                <a:gd name="T52" fmla="*/ 850 w 1474"/>
                <a:gd name="T53" fmla="*/ 284 h 1276"/>
                <a:gd name="T54" fmla="*/ 879 w 1474"/>
                <a:gd name="T55" fmla="*/ 199 h 1276"/>
                <a:gd name="T56" fmla="*/ 935 w 1474"/>
                <a:gd name="T57" fmla="*/ 142 h 1276"/>
                <a:gd name="T58" fmla="*/ 992 w 1474"/>
                <a:gd name="T59" fmla="*/ 199 h 1276"/>
                <a:gd name="T60" fmla="*/ 1105 w 1474"/>
                <a:gd name="T61" fmla="*/ 199 h 1276"/>
                <a:gd name="T62" fmla="*/ 1162 w 1474"/>
                <a:gd name="T63" fmla="*/ 397 h 1276"/>
                <a:gd name="T64" fmla="*/ 1389 w 1474"/>
                <a:gd name="T65" fmla="*/ 397 h 1276"/>
                <a:gd name="T66" fmla="*/ 1474 w 1474"/>
                <a:gd name="T67" fmla="*/ 482 h 1276"/>
                <a:gd name="T68" fmla="*/ 1474 w 1474"/>
                <a:gd name="T69" fmla="*/ 652 h 1276"/>
                <a:gd name="T70" fmla="*/ 1361 w 1474"/>
                <a:gd name="T71" fmla="*/ 737 h 1276"/>
                <a:gd name="T72" fmla="*/ 1332 w 1474"/>
                <a:gd name="T73" fmla="*/ 681 h 1276"/>
                <a:gd name="T74" fmla="*/ 1332 w 1474"/>
                <a:gd name="T75" fmla="*/ 624 h 1276"/>
                <a:gd name="T76" fmla="*/ 1077 w 1474"/>
                <a:gd name="T77" fmla="*/ 511 h 1276"/>
                <a:gd name="T78" fmla="*/ 1020 w 1474"/>
                <a:gd name="T79" fmla="*/ 596 h 1276"/>
                <a:gd name="T80" fmla="*/ 850 w 1474"/>
                <a:gd name="T81" fmla="*/ 596 h 1276"/>
                <a:gd name="T82" fmla="*/ 737 w 1474"/>
                <a:gd name="T83" fmla="*/ 737 h 1276"/>
                <a:gd name="T84" fmla="*/ 794 w 1474"/>
                <a:gd name="T85" fmla="*/ 879 h 1276"/>
                <a:gd name="T86" fmla="*/ 737 w 1474"/>
                <a:gd name="T87" fmla="*/ 964 h 1276"/>
                <a:gd name="T88" fmla="*/ 737 w 1474"/>
                <a:gd name="T89" fmla="*/ 1049 h 1276"/>
                <a:gd name="T90" fmla="*/ 822 w 1474"/>
                <a:gd name="T91" fmla="*/ 1106 h 1276"/>
                <a:gd name="T92" fmla="*/ 794 w 1474"/>
                <a:gd name="T93" fmla="*/ 1134 h 1276"/>
                <a:gd name="T94" fmla="*/ 794 w 1474"/>
                <a:gd name="T95" fmla="*/ 1191 h 1276"/>
                <a:gd name="T96" fmla="*/ 708 w 1474"/>
                <a:gd name="T97" fmla="*/ 1276 h 1276"/>
                <a:gd name="T98" fmla="*/ 652 w 1474"/>
                <a:gd name="T99" fmla="*/ 1276 h 1276"/>
                <a:gd name="T100" fmla="*/ 652 w 1474"/>
                <a:gd name="T101" fmla="*/ 1248 h 1276"/>
                <a:gd name="T102" fmla="*/ 567 w 1474"/>
                <a:gd name="T103" fmla="*/ 1248 h 1276"/>
                <a:gd name="T104" fmla="*/ 453 w 1474"/>
                <a:gd name="T105" fmla="*/ 1078 h 1276"/>
                <a:gd name="T106" fmla="*/ 198 w 1474"/>
                <a:gd name="T107" fmla="*/ 1078 h 1276"/>
                <a:gd name="T108" fmla="*/ 113 w 1474"/>
                <a:gd name="T109" fmla="*/ 1021 h 1276"/>
                <a:gd name="T110" fmla="*/ 28 w 1474"/>
                <a:gd name="T111" fmla="*/ 1049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1276">
                  <a:moveTo>
                    <a:pt x="28" y="1049"/>
                  </a:moveTo>
                  <a:lnTo>
                    <a:pt x="28" y="936"/>
                  </a:lnTo>
                  <a:lnTo>
                    <a:pt x="141" y="822"/>
                  </a:lnTo>
                  <a:lnTo>
                    <a:pt x="56" y="794"/>
                  </a:lnTo>
                  <a:lnTo>
                    <a:pt x="56" y="681"/>
                  </a:lnTo>
                  <a:lnTo>
                    <a:pt x="113" y="652"/>
                  </a:lnTo>
                  <a:lnTo>
                    <a:pt x="113" y="596"/>
                  </a:lnTo>
                  <a:lnTo>
                    <a:pt x="170" y="511"/>
                  </a:lnTo>
                  <a:lnTo>
                    <a:pt x="113" y="454"/>
                  </a:lnTo>
                  <a:lnTo>
                    <a:pt x="56" y="482"/>
                  </a:lnTo>
                  <a:lnTo>
                    <a:pt x="0" y="397"/>
                  </a:lnTo>
                  <a:lnTo>
                    <a:pt x="28" y="369"/>
                  </a:lnTo>
                  <a:lnTo>
                    <a:pt x="56" y="284"/>
                  </a:lnTo>
                  <a:lnTo>
                    <a:pt x="0" y="227"/>
                  </a:lnTo>
                  <a:lnTo>
                    <a:pt x="85" y="170"/>
                  </a:lnTo>
                  <a:lnTo>
                    <a:pt x="85" y="114"/>
                  </a:lnTo>
                  <a:lnTo>
                    <a:pt x="113" y="114"/>
                  </a:lnTo>
                  <a:lnTo>
                    <a:pt x="198" y="85"/>
                  </a:lnTo>
                  <a:lnTo>
                    <a:pt x="227" y="29"/>
                  </a:lnTo>
                  <a:lnTo>
                    <a:pt x="368" y="0"/>
                  </a:lnTo>
                  <a:lnTo>
                    <a:pt x="425" y="29"/>
                  </a:lnTo>
                  <a:lnTo>
                    <a:pt x="397" y="142"/>
                  </a:lnTo>
                  <a:lnTo>
                    <a:pt x="510" y="199"/>
                  </a:lnTo>
                  <a:lnTo>
                    <a:pt x="595" y="199"/>
                  </a:lnTo>
                  <a:lnTo>
                    <a:pt x="623" y="142"/>
                  </a:lnTo>
                  <a:lnTo>
                    <a:pt x="765" y="199"/>
                  </a:lnTo>
                  <a:lnTo>
                    <a:pt x="850" y="284"/>
                  </a:lnTo>
                  <a:lnTo>
                    <a:pt x="879" y="199"/>
                  </a:lnTo>
                  <a:lnTo>
                    <a:pt x="935" y="142"/>
                  </a:lnTo>
                  <a:lnTo>
                    <a:pt x="992" y="199"/>
                  </a:lnTo>
                  <a:lnTo>
                    <a:pt x="1105" y="199"/>
                  </a:lnTo>
                  <a:lnTo>
                    <a:pt x="1162" y="397"/>
                  </a:lnTo>
                  <a:lnTo>
                    <a:pt x="1389" y="397"/>
                  </a:lnTo>
                  <a:lnTo>
                    <a:pt x="1474" y="482"/>
                  </a:lnTo>
                  <a:lnTo>
                    <a:pt x="1474" y="652"/>
                  </a:lnTo>
                  <a:lnTo>
                    <a:pt x="1361" y="737"/>
                  </a:lnTo>
                  <a:lnTo>
                    <a:pt x="1332" y="681"/>
                  </a:lnTo>
                  <a:lnTo>
                    <a:pt x="1332" y="624"/>
                  </a:lnTo>
                  <a:lnTo>
                    <a:pt x="1077" y="511"/>
                  </a:lnTo>
                  <a:lnTo>
                    <a:pt x="1020" y="596"/>
                  </a:lnTo>
                  <a:lnTo>
                    <a:pt x="850" y="596"/>
                  </a:lnTo>
                  <a:lnTo>
                    <a:pt x="737" y="737"/>
                  </a:lnTo>
                  <a:lnTo>
                    <a:pt x="794" y="879"/>
                  </a:lnTo>
                  <a:lnTo>
                    <a:pt x="737" y="964"/>
                  </a:lnTo>
                  <a:lnTo>
                    <a:pt x="737" y="1049"/>
                  </a:lnTo>
                  <a:lnTo>
                    <a:pt x="822" y="1106"/>
                  </a:lnTo>
                  <a:lnTo>
                    <a:pt x="794" y="1134"/>
                  </a:lnTo>
                  <a:lnTo>
                    <a:pt x="794" y="1191"/>
                  </a:lnTo>
                  <a:lnTo>
                    <a:pt x="708" y="1276"/>
                  </a:lnTo>
                  <a:lnTo>
                    <a:pt x="652" y="1276"/>
                  </a:lnTo>
                  <a:lnTo>
                    <a:pt x="652" y="1248"/>
                  </a:lnTo>
                  <a:lnTo>
                    <a:pt x="567" y="1248"/>
                  </a:lnTo>
                  <a:lnTo>
                    <a:pt x="453" y="1078"/>
                  </a:lnTo>
                  <a:lnTo>
                    <a:pt x="198" y="1078"/>
                  </a:lnTo>
                  <a:lnTo>
                    <a:pt x="113" y="1021"/>
                  </a:lnTo>
                  <a:lnTo>
                    <a:pt x="28" y="104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1" name="Freeform 271"/>
            <p:cNvSpPr>
              <a:spLocks/>
            </p:cNvSpPr>
            <p:nvPr/>
          </p:nvSpPr>
          <p:spPr bwMode="auto">
            <a:xfrm>
              <a:off x="3534" y="1452"/>
              <a:ext cx="1304" cy="1134"/>
            </a:xfrm>
            <a:custGeom>
              <a:avLst/>
              <a:gdLst>
                <a:gd name="T0" fmla="*/ 426 w 1304"/>
                <a:gd name="T1" fmla="*/ 312 h 1134"/>
                <a:gd name="T2" fmla="*/ 454 w 1304"/>
                <a:gd name="T3" fmla="*/ 369 h 1134"/>
                <a:gd name="T4" fmla="*/ 511 w 1304"/>
                <a:gd name="T5" fmla="*/ 425 h 1134"/>
                <a:gd name="T6" fmla="*/ 397 w 1304"/>
                <a:gd name="T7" fmla="*/ 454 h 1134"/>
                <a:gd name="T8" fmla="*/ 397 w 1304"/>
                <a:gd name="T9" fmla="*/ 539 h 1134"/>
                <a:gd name="T10" fmla="*/ 312 w 1304"/>
                <a:gd name="T11" fmla="*/ 567 h 1134"/>
                <a:gd name="T12" fmla="*/ 312 w 1304"/>
                <a:gd name="T13" fmla="*/ 652 h 1134"/>
                <a:gd name="T14" fmla="*/ 340 w 1304"/>
                <a:gd name="T15" fmla="*/ 681 h 1134"/>
                <a:gd name="T16" fmla="*/ 255 w 1304"/>
                <a:gd name="T17" fmla="*/ 737 h 1134"/>
                <a:gd name="T18" fmla="*/ 57 w 1304"/>
                <a:gd name="T19" fmla="*/ 766 h 1134"/>
                <a:gd name="T20" fmla="*/ 0 w 1304"/>
                <a:gd name="T21" fmla="*/ 822 h 1134"/>
                <a:gd name="T22" fmla="*/ 57 w 1304"/>
                <a:gd name="T23" fmla="*/ 879 h 1134"/>
                <a:gd name="T24" fmla="*/ 0 w 1304"/>
                <a:gd name="T25" fmla="*/ 964 h 1134"/>
                <a:gd name="T26" fmla="*/ 0 w 1304"/>
                <a:gd name="T27" fmla="*/ 1077 h 1134"/>
                <a:gd name="T28" fmla="*/ 142 w 1304"/>
                <a:gd name="T29" fmla="*/ 992 h 1134"/>
                <a:gd name="T30" fmla="*/ 227 w 1304"/>
                <a:gd name="T31" fmla="*/ 1049 h 1134"/>
                <a:gd name="T32" fmla="*/ 284 w 1304"/>
                <a:gd name="T33" fmla="*/ 1021 h 1134"/>
                <a:gd name="T34" fmla="*/ 312 w 1304"/>
                <a:gd name="T35" fmla="*/ 1077 h 1134"/>
                <a:gd name="T36" fmla="*/ 284 w 1304"/>
                <a:gd name="T37" fmla="*/ 1134 h 1134"/>
                <a:gd name="T38" fmla="*/ 340 w 1304"/>
                <a:gd name="T39" fmla="*/ 1134 h 1134"/>
                <a:gd name="T40" fmla="*/ 397 w 1304"/>
                <a:gd name="T41" fmla="*/ 1106 h 1134"/>
                <a:gd name="T42" fmla="*/ 454 w 1304"/>
                <a:gd name="T43" fmla="*/ 1134 h 1134"/>
                <a:gd name="T44" fmla="*/ 681 w 1304"/>
                <a:gd name="T45" fmla="*/ 964 h 1134"/>
                <a:gd name="T46" fmla="*/ 709 w 1304"/>
                <a:gd name="T47" fmla="*/ 879 h 1134"/>
                <a:gd name="T48" fmla="*/ 851 w 1304"/>
                <a:gd name="T49" fmla="*/ 851 h 1134"/>
                <a:gd name="T50" fmla="*/ 993 w 1304"/>
                <a:gd name="T51" fmla="*/ 624 h 1134"/>
                <a:gd name="T52" fmla="*/ 964 w 1304"/>
                <a:gd name="T53" fmla="*/ 567 h 1134"/>
                <a:gd name="T54" fmla="*/ 964 w 1304"/>
                <a:gd name="T55" fmla="*/ 482 h 1134"/>
                <a:gd name="T56" fmla="*/ 1021 w 1304"/>
                <a:gd name="T57" fmla="*/ 482 h 1134"/>
                <a:gd name="T58" fmla="*/ 1021 w 1304"/>
                <a:gd name="T59" fmla="*/ 425 h 1134"/>
                <a:gd name="T60" fmla="*/ 1078 w 1304"/>
                <a:gd name="T61" fmla="*/ 397 h 1134"/>
                <a:gd name="T62" fmla="*/ 1078 w 1304"/>
                <a:gd name="T63" fmla="*/ 340 h 1134"/>
                <a:gd name="T64" fmla="*/ 1163 w 1304"/>
                <a:gd name="T65" fmla="*/ 312 h 1134"/>
                <a:gd name="T66" fmla="*/ 1248 w 1304"/>
                <a:gd name="T67" fmla="*/ 227 h 1134"/>
                <a:gd name="T68" fmla="*/ 1248 w 1304"/>
                <a:gd name="T69" fmla="*/ 114 h 1134"/>
                <a:gd name="T70" fmla="*/ 1304 w 1304"/>
                <a:gd name="T71" fmla="*/ 29 h 1134"/>
                <a:gd name="T72" fmla="*/ 1276 w 1304"/>
                <a:gd name="T73" fmla="*/ 0 h 1134"/>
                <a:gd name="T74" fmla="*/ 993 w 1304"/>
                <a:gd name="T75" fmla="*/ 227 h 1134"/>
                <a:gd name="T76" fmla="*/ 907 w 1304"/>
                <a:gd name="T77" fmla="*/ 199 h 1134"/>
                <a:gd name="T78" fmla="*/ 907 w 1304"/>
                <a:gd name="T79" fmla="*/ 255 h 1134"/>
                <a:gd name="T80" fmla="*/ 822 w 1304"/>
                <a:gd name="T81" fmla="*/ 312 h 1134"/>
                <a:gd name="T82" fmla="*/ 652 w 1304"/>
                <a:gd name="T83" fmla="*/ 340 h 1134"/>
                <a:gd name="T84" fmla="*/ 539 w 1304"/>
                <a:gd name="T85" fmla="*/ 284 h 1134"/>
                <a:gd name="T86" fmla="*/ 482 w 1304"/>
                <a:gd name="T87" fmla="*/ 312 h 1134"/>
                <a:gd name="T88" fmla="*/ 426 w 1304"/>
                <a:gd name="T89" fmla="*/ 312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4" h="1134">
                  <a:moveTo>
                    <a:pt x="426" y="312"/>
                  </a:moveTo>
                  <a:lnTo>
                    <a:pt x="454" y="369"/>
                  </a:lnTo>
                  <a:lnTo>
                    <a:pt x="511" y="425"/>
                  </a:lnTo>
                  <a:lnTo>
                    <a:pt x="397" y="454"/>
                  </a:lnTo>
                  <a:lnTo>
                    <a:pt x="397" y="539"/>
                  </a:lnTo>
                  <a:lnTo>
                    <a:pt x="312" y="567"/>
                  </a:lnTo>
                  <a:lnTo>
                    <a:pt x="312" y="652"/>
                  </a:lnTo>
                  <a:lnTo>
                    <a:pt x="340" y="681"/>
                  </a:lnTo>
                  <a:lnTo>
                    <a:pt x="255" y="737"/>
                  </a:lnTo>
                  <a:lnTo>
                    <a:pt x="57" y="766"/>
                  </a:lnTo>
                  <a:lnTo>
                    <a:pt x="0" y="822"/>
                  </a:lnTo>
                  <a:lnTo>
                    <a:pt x="57" y="879"/>
                  </a:lnTo>
                  <a:lnTo>
                    <a:pt x="0" y="964"/>
                  </a:lnTo>
                  <a:lnTo>
                    <a:pt x="0" y="1077"/>
                  </a:lnTo>
                  <a:lnTo>
                    <a:pt x="142" y="992"/>
                  </a:lnTo>
                  <a:lnTo>
                    <a:pt x="227" y="1049"/>
                  </a:lnTo>
                  <a:lnTo>
                    <a:pt x="284" y="1021"/>
                  </a:lnTo>
                  <a:lnTo>
                    <a:pt x="312" y="1077"/>
                  </a:lnTo>
                  <a:lnTo>
                    <a:pt x="284" y="1134"/>
                  </a:lnTo>
                  <a:lnTo>
                    <a:pt x="340" y="1134"/>
                  </a:lnTo>
                  <a:lnTo>
                    <a:pt x="397" y="1106"/>
                  </a:lnTo>
                  <a:lnTo>
                    <a:pt x="454" y="1134"/>
                  </a:lnTo>
                  <a:lnTo>
                    <a:pt x="681" y="964"/>
                  </a:lnTo>
                  <a:lnTo>
                    <a:pt x="709" y="879"/>
                  </a:lnTo>
                  <a:lnTo>
                    <a:pt x="851" y="851"/>
                  </a:lnTo>
                  <a:lnTo>
                    <a:pt x="993" y="624"/>
                  </a:lnTo>
                  <a:lnTo>
                    <a:pt x="964" y="567"/>
                  </a:lnTo>
                  <a:lnTo>
                    <a:pt x="964" y="482"/>
                  </a:lnTo>
                  <a:lnTo>
                    <a:pt x="1021" y="482"/>
                  </a:lnTo>
                  <a:lnTo>
                    <a:pt x="1021" y="425"/>
                  </a:lnTo>
                  <a:lnTo>
                    <a:pt x="1078" y="397"/>
                  </a:lnTo>
                  <a:lnTo>
                    <a:pt x="1078" y="340"/>
                  </a:lnTo>
                  <a:lnTo>
                    <a:pt x="1163" y="312"/>
                  </a:lnTo>
                  <a:lnTo>
                    <a:pt x="1248" y="227"/>
                  </a:lnTo>
                  <a:lnTo>
                    <a:pt x="1248" y="114"/>
                  </a:lnTo>
                  <a:lnTo>
                    <a:pt x="1304" y="29"/>
                  </a:lnTo>
                  <a:lnTo>
                    <a:pt x="1276" y="0"/>
                  </a:lnTo>
                  <a:lnTo>
                    <a:pt x="993" y="227"/>
                  </a:lnTo>
                  <a:lnTo>
                    <a:pt x="907" y="199"/>
                  </a:lnTo>
                  <a:lnTo>
                    <a:pt x="907" y="255"/>
                  </a:lnTo>
                  <a:lnTo>
                    <a:pt x="822" y="312"/>
                  </a:lnTo>
                  <a:lnTo>
                    <a:pt x="652" y="340"/>
                  </a:lnTo>
                  <a:lnTo>
                    <a:pt x="539" y="284"/>
                  </a:lnTo>
                  <a:lnTo>
                    <a:pt x="482" y="312"/>
                  </a:lnTo>
                  <a:lnTo>
                    <a:pt x="426" y="31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2" name="Freeform 272"/>
            <p:cNvSpPr>
              <a:spLocks/>
            </p:cNvSpPr>
            <p:nvPr/>
          </p:nvSpPr>
          <p:spPr bwMode="auto">
            <a:xfrm>
              <a:off x="3903" y="1084"/>
              <a:ext cx="907" cy="708"/>
            </a:xfrm>
            <a:custGeom>
              <a:avLst/>
              <a:gdLst>
                <a:gd name="T0" fmla="*/ 907 w 907"/>
                <a:gd name="T1" fmla="*/ 368 h 708"/>
                <a:gd name="T2" fmla="*/ 624 w 907"/>
                <a:gd name="T3" fmla="*/ 595 h 708"/>
                <a:gd name="T4" fmla="*/ 538 w 907"/>
                <a:gd name="T5" fmla="*/ 567 h 708"/>
                <a:gd name="T6" fmla="*/ 538 w 907"/>
                <a:gd name="T7" fmla="*/ 623 h 708"/>
                <a:gd name="T8" fmla="*/ 453 w 907"/>
                <a:gd name="T9" fmla="*/ 680 h 708"/>
                <a:gd name="T10" fmla="*/ 283 w 907"/>
                <a:gd name="T11" fmla="*/ 708 h 708"/>
                <a:gd name="T12" fmla="*/ 170 w 907"/>
                <a:gd name="T13" fmla="*/ 652 h 708"/>
                <a:gd name="T14" fmla="*/ 113 w 907"/>
                <a:gd name="T15" fmla="*/ 680 h 708"/>
                <a:gd name="T16" fmla="*/ 57 w 907"/>
                <a:gd name="T17" fmla="*/ 680 h 708"/>
                <a:gd name="T18" fmla="*/ 57 w 907"/>
                <a:gd name="T19" fmla="*/ 623 h 708"/>
                <a:gd name="T20" fmla="*/ 85 w 907"/>
                <a:gd name="T21" fmla="*/ 595 h 708"/>
                <a:gd name="T22" fmla="*/ 0 w 907"/>
                <a:gd name="T23" fmla="*/ 538 h 708"/>
                <a:gd name="T24" fmla="*/ 0 w 907"/>
                <a:gd name="T25" fmla="*/ 453 h 708"/>
                <a:gd name="T26" fmla="*/ 57 w 907"/>
                <a:gd name="T27" fmla="*/ 368 h 708"/>
                <a:gd name="T28" fmla="*/ 0 w 907"/>
                <a:gd name="T29" fmla="*/ 226 h 708"/>
                <a:gd name="T30" fmla="*/ 113 w 907"/>
                <a:gd name="T31" fmla="*/ 85 h 708"/>
                <a:gd name="T32" fmla="*/ 283 w 907"/>
                <a:gd name="T33" fmla="*/ 85 h 708"/>
                <a:gd name="T34" fmla="*/ 340 w 907"/>
                <a:gd name="T35" fmla="*/ 0 h 708"/>
                <a:gd name="T36" fmla="*/ 595 w 907"/>
                <a:gd name="T37" fmla="*/ 113 h 708"/>
                <a:gd name="T38" fmla="*/ 595 w 907"/>
                <a:gd name="T39" fmla="*/ 170 h 708"/>
                <a:gd name="T40" fmla="*/ 624 w 907"/>
                <a:gd name="T41" fmla="*/ 226 h 708"/>
                <a:gd name="T42" fmla="*/ 737 w 907"/>
                <a:gd name="T43" fmla="*/ 141 h 708"/>
                <a:gd name="T44" fmla="*/ 794 w 907"/>
                <a:gd name="T45" fmla="*/ 311 h 708"/>
                <a:gd name="T46" fmla="*/ 879 w 907"/>
                <a:gd name="T47" fmla="*/ 311 h 708"/>
                <a:gd name="T48" fmla="*/ 907 w 907"/>
                <a:gd name="T49" fmla="*/ 368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907" h="708">
                  <a:moveTo>
                    <a:pt x="907" y="368"/>
                  </a:moveTo>
                  <a:lnTo>
                    <a:pt x="624" y="595"/>
                  </a:lnTo>
                  <a:lnTo>
                    <a:pt x="538" y="567"/>
                  </a:lnTo>
                  <a:lnTo>
                    <a:pt x="538" y="623"/>
                  </a:lnTo>
                  <a:lnTo>
                    <a:pt x="453" y="680"/>
                  </a:lnTo>
                  <a:lnTo>
                    <a:pt x="283" y="708"/>
                  </a:lnTo>
                  <a:lnTo>
                    <a:pt x="170" y="652"/>
                  </a:lnTo>
                  <a:lnTo>
                    <a:pt x="113" y="680"/>
                  </a:lnTo>
                  <a:lnTo>
                    <a:pt x="57" y="680"/>
                  </a:lnTo>
                  <a:lnTo>
                    <a:pt x="57" y="623"/>
                  </a:lnTo>
                  <a:lnTo>
                    <a:pt x="85" y="595"/>
                  </a:lnTo>
                  <a:lnTo>
                    <a:pt x="0" y="538"/>
                  </a:lnTo>
                  <a:lnTo>
                    <a:pt x="0" y="453"/>
                  </a:lnTo>
                  <a:lnTo>
                    <a:pt x="57" y="368"/>
                  </a:lnTo>
                  <a:lnTo>
                    <a:pt x="0" y="226"/>
                  </a:lnTo>
                  <a:lnTo>
                    <a:pt x="113" y="85"/>
                  </a:lnTo>
                  <a:lnTo>
                    <a:pt x="283" y="85"/>
                  </a:lnTo>
                  <a:lnTo>
                    <a:pt x="340" y="0"/>
                  </a:lnTo>
                  <a:lnTo>
                    <a:pt x="595" y="113"/>
                  </a:lnTo>
                  <a:lnTo>
                    <a:pt x="595" y="170"/>
                  </a:lnTo>
                  <a:lnTo>
                    <a:pt x="624" y="226"/>
                  </a:lnTo>
                  <a:lnTo>
                    <a:pt x="737" y="141"/>
                  </a:lnTo>
                  <a:lnTo>
                    <a:pt x="794" y="311"/>
                  </a:lnTo>
                  <a:lnTo>
                    <a:pt x="879" y="311"/>
                  </a:lnTo>
                  <a:lnTo>
                    <a:pt x="907" y="36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3" name="Freeform 273"/>
            <p:cNvSpPr>
              <a:spLocks/>
            </p:cNvSpPr>
            <p:nvPr/>
          </p:nvSpPr>
          <p:spPr bwMode="auto">
            <a:xfrm>
              <a:off x="3081" y="1594"/>
              <a:ext cx="964" cy="624"/>
            </a:xfrm>
            <a:custGeom>
              <a:avLst/>
              <a:gdLst>
                <a:gd name="T0" fmla="*/ 113 w 964"/>
                <a:gd name="T1" fmla="*/ 340 h 624"/>
                <a:gd name="T2" fmla="*/ 113 w 964"/>
                <a:gd name="T3" fmla="*/ 255 h 624"/>
                <a:gd name="T4" fmla="*/ 0 w 964"/>
                <a:gd name="T5" fmla="*/ 198 h 624"/>
                <a:gd name="T6" fmla="*/ 0 w 964"/>
                <a:gd name="T7" fmla="*/ 113 h 624"/>
                <a:gd name="T8" fmla="*/ 113 w 964"/>
                <a:gd name="T9" fmla="*/ 28 h 624"/>
                <a:gd name="T10" fmla="*/ 198 w 964"/>
                <a:gd name="T11" fmla="*/ 0 h 624"/>
                <a:gd name="T12" fmla="*/ 283 w 964"/>
                <a:gd name="T13" fmla="*/ 57 h 624"/>
                <a:gd name="T14" fmla="*/ 538 w 964"/>
                <a:gd name="T15" fmla="*/ 57 h 624"/>
                <a:gd name="T16" fmla="*/ 652 w 964"/>
                <a:gd name="T17" fmla="*/ 227 h 624"/>
                <a:gd name="T18" fmla="*/ 737 w 964"/>
                <a:gd name="T19" fmla="*/ 227 h 624"/>
                <a:gd name="T20" fmla="*/ 737 w 964"/>
                <a:gd name="T21" fmla="*/ 255 h 624"/>
                <a:gd name="T22" fmla="*/ 793 w 964"/>
                <a:gd name="T23" fmla="*/ 255 h 624"/>
                <a:gd name="T24" fmla="*/ 879 w 964"/>
                <a:gd name="T25" fmla="*/ 170 h 624"/>
                <a:gd name="T26" fmla="*/ 907 w 964"/>
                <a:gd name="T27" fmla="*/ 227 h 624"/>
                <a:gd name="T28" fmla="*/ 964 w 964"/>
                <a:gd name="T29" fmla="*/ 283 h 624"/>
                <a:gd name="T30" fmla="*/ 850 w 964"/>
                <a:gd name="T31" fmla="*/ 312 h 624"/>
                <a:gd name="T32" fmla="*/ 850 w 964"/>
                <a:gd name="T33" fmla="*/ 397 h 624"/>
                <a:gd name="T34" fmla="*/ 765 w 964"/>
                <a:gd name="T35" fmla="*/ 425 h 624"/>
                <a:gd name="T36" fmla="*/ 765 w 964"/>
                <a:gd name="T37" fmla="*/ 510 h 624"/>
                <a:gd name="T38" fmla="*/ 793 w 964"/>
                <a:gd name="T39" fmla="*/ 539 h 624"/>
                <a:gd name="T40" fmla="*/ 708 w 964"/>
                <a:gd name="T41" fmla="*/ 595 h 624"/>
                <a:gd name="T42" fmla="*/ 510 w 964"/>
                <a:gd name="T43" fmla="*/ 624 h 624"/>
                <a:gd name="T44" fmla="*/ 482 w 964"/>
                <a:gd name="T45" fmla="*/ 595 h 624"/>
                <a:gd name="T46" fmla="*/ 510 w 964"/>
                <a:gd name="T47" fmla="*/ 510 h 624"/>
                <a:gd name="T48" fmla="*/ 425 w 964"/>
                <a:gd name="T49" fmla="*/ 454 h 624"/>
                <a:gd name="T50" fmla="*/ 397 w 964"/>
                <a:gd name="T51" fmla="*/ 482 h 624"/>
                <a:gd name="T52" fmla="*/ 340 w 964"/>
                <a:gd name="T53" fmla="*/ 425 h 624"/>
                <a:gd name="T54" fmla="*/ 340 w 964"/>
                <a:gd name="T55" fmla="*/ 368 h 624"/>
                <a:gd name="T56" fmla="*/ 312 w 964"/>
                <a:gd name="T57" fmla="*/ 368 h 624"/>
                <a:gd name="T58" fmla="*/ 226 w 964"/>
                <a:gd name="T59" fmla="*/ 425 h 624"/>
                <a:gd name="T60" fmla="*/ 113 w 964"/>
                <a:gd name="T61" fmla="*/ 34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964" h="624">
                  <a:moveTo>
                    <a:pt x="113" y="340"/>
                  </a:moveTo>
                  <a:lnTo>
                    <a:pt x="113" y="255"/>
                  </a:lnTo>
                  <a:lnTo>
                    <a:pt x="0" y="198"/>
                  </a:lnTo>
                  <a:lnTo>
                    <a:pt x="0" y="113"/>
                  </a:lnTo>
                  <a:lnTo>
                    <a:pt x="113" y="28"/>
                  </a:lnTo>
                  <a:lnTo>
                    <a:pt x="198" y="0"/>
                  </a:lnTo>
                  <a:lnTo>
                    <a:pt x="283" y="57"/>
                  </a:lnTo>
                  <a:lnTo>
                    <a:pt x="538" y="57"/>
                  </a:lnTo>
                  <a:lnTo>
                    <a:pt x="652" y="227"/>
                  </a:lnTo>
                  <a:lnTo>
                    <a:pt x="737" y="227"/>
                  </a:lnTo>
                  <a:lnTo>
                    <a:pt x="737" y="255"/>
                  </a:lnTo>
                  <a:lnTo>
                    <a:pt x="793" y="255"/>
                  </a:lnTo>
                  <a:lnTo>
                    <a:pt x="879" y="170"/>
                  </a:lnTo>
                  <a:lnTo>
                    <a:pt x="907" y="227"/>
                  </a:lnTo>
                  <a:lnTo>
                    <a:pt x="964" y="283"/>
                  </a:lnTo>
                  <a:lnTo>
                    <a:pt x="850" y="312"/>
                  </a:lnTo>
                  <a:lnTo>
                    <a:pt x="850" y="397"/>
                  </a:lnTo>
                  <a:lnTo>
                    <a:pt x="765" y="425"/>
                  </a:lnTo>
                  <a:lnTo>
                    <a:pt x="765" y="510"/>
                  </a:lnTo>
                  <a:lnTo>
                    <a:pt x="793" y="539"/>
                  </a:lnTo>
                  <a:lnTo>
                    <a:pt x="708" y="595"/>
                  </a:lnTo>
                  <a:lnTo>
                    <a:pt x="510" y="624"/>
                  </a:lnTo>
                  <a:lnTo>
                    <a:pt x="482" y="595"/>
                  </a:lnTo>
                  <a:lnTo>
                    <a:pt x="510" y="510"/>
                  </a:lnTo>
                  <a:lnTo>
                    <a:pt x="425" y="454"/>
                  </a:lnTo>
                  <a:lnTo>
                    <a:pt x="397" y="482"/>
                  </a:lnTo>
                  <a:lnTo>
                    <a:pt x="340" y="425"/>
                  </a:lnTo>
                  <a:lnTo>
                    <a:pt x="340" y="368"/>
                  </a:lnTo>
                  <a:lnTo>
                    <a:pt x="312" y="368"/>
                  </a:lnTo>
                  <a:lnTo>
                    <a:pt x="226" y="425"/>
                  </a:lnTo>
                  <a:lnTo>
                    <a:pt x="113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5" name="Freeform 275"/>
            <p:cNvSpPr>
              <a:spLocks/>
            </p:cNvSpPr>
            <p:nvPr/>
          </p:nvSpPr>
          <p:spPr bwMode="auto">
            <a:xfrm>
              <a:off x="3676" y="2303"/>
              <a:ext cx="992" cy="992"/>
            </a:xfrm>
            <a:custGeom>
              <a:avLst/>
              <a:gdLst>
                <a:gd name="T0" fmla="*/ 709 w 992"/>
                <a:gd name="T1" fmla="*/ 0 h 992"/>
                <a:gd name="T2" fmla="*/ 567 w 992"/>
                <a:gd name="T3" fmla="*/ 28 h 992"/>
                <a:gd name="T4" fmla="*/ 539 w 992"/>
                <a:gd name="T5" fmla="*/ 113 h 992"/>
                <a:gd name="T6" fmla="*/ 312 w 992"/>
                <a:gd name="T7" fmla="*/ 283 h 992"/>
                <a:gd name="T8" fmla="*/ 255 w 992"/>
                <a:gd name="T9" fmla="*/ 255 h 992"/>
                <a:gd name="T10" fmla="*/ 198 w 992"/>
                <a:gd name="T11" fmla="*/ 283 h 992"/>
                <a:gd name="T12" fmla="*/ 113 w 992"/>
                <a:gd name="T13" fmla="*/ 283 h 992"/>
                <a:gd name="T14" fmla="*/ 85 w 992"/>
                <a:gd name="T15" fmla="*/ 312 h 992"/>
                <a:gd name="T16" fmla="*/ 142 w 992"/>
                <a:gd name="T17" fmla="*/ 368 h 992"/>
                <a:gd name="T18" fmla="*/ 85 w 992"/>
                <a:gd name="T19" fmla="*/ 397 h 992"/>
                <a:gd name="T20" fmla="*/ 85 w 992"/>
                <a:gd name="T21" fmla="*/ 453 h 992"/>
                <a:gd name="T22" fmla="*/ 57 w 992"/>
                <a:gd name="T23" fmla="*/ 482 h 992"/>
                <a:gd name="T24" fmla="*/ 113 w 992"/>
                <a:gd name="T25" fmla="*/ 538 h 992"/>
                <a:gd name="T26" fmla="*/ 0 w 992"/>
                <a:gd name="T27" fmla="*/ 623 h 992"/>
                <a:gd name="T28" fmla="*/ 28 w 992"/>
                <a:gd name="T29" fmla="*/ 680 h 992"/>
                <a:gd name="T30" fmla="*/ 85 w 992"/>
                <a:gd name="T31" fmla="*/ 708 h 992"/>
                <a:gd name="T32" fmla="*/ 85 w 992"/>
                <a:gd name="T33" fmla="*/ 822 h 992"/>
                <a:gd name="T34" fmla="*/ 28 w 992"/>
                <a:gd name="T35" fmla="*/ 907 h 992"/>
                <a:gd name="T36" fmla="*/ 85 w 992"/>
                <a:gd name="T37" fmla="*/ 992 h 992"/>
                <a:gd name="T38" fmla="*/ 170 w 992"/>
                <a:gd name="T39" fmla="*/ 907 h 992"/>
                <a:gd name="T40" fmla="*/ 198 w 992"/>
                <a:gd name="T41" fmla="*/ 793 h 992"/>
                <a:gd name="T42" fmla="*/ 312 w 992"/>
                <a:gd name="T43" fmla="*/ 737 h 992"/>
                <a:gd name="T44" fmla="*/ 312 w 992"/>
                <a:gd name="T45" fmla="*/ 595 h 992"/>
                <a:gd name="T46" fmla="*/ 369 w 992"/>
                <a:gd name="T47" fmla="*/ 567 h 992"/>
                <a:gd name="T48" fmla="*/ 397 w 992"/>
                <a:gd name="T49" fmla="*/ 510 h 992"/>
                <a:gd name="T50" fmla="*/ 369 w 992"/>
                <a:gd name="T51" fmla="*/ 397 h 992"/>
                <a:gd name="T52" fmla="*/ 454 w 992"/>
                <a:gd name="T53" fmla="*/ 368 h 992"/>
                <a:gd name="T54" fmla="*/ 510 w 992"/>
                <a:gd name="T55" fmla="*/ 340 h 992"/>
                <a:gd name="T56" fmla="*/ 624 w 992"/>
                <a:gd name="T57" fmla="*/ 368 h 992"/>
                <a:gd name="T58" fmla="*/ 652 w 992"/>
                <a:gd name="T59" fmla="*/ 283 h 992"/>
                <a:gd name="T60" fmla="*/ 765 w 992"/>
                <a:gd name="T61" fmla="*/ 255 h 992"/>
                <a:gd name="T62" fmla="*/ 851 w 992"/>
                <a:gd name="T63" fmla="*/ 283 h 992"/>
                <a:gd name="T64" fmla="*/ 879 w 992"/>
                <a:gd name="T65" fmla="*/ 198 h 992"/>
                <a:gd name="T66" fmla="*/ 992 w 992"/>
                <a:gd name="T67" fmla="*/ 170 h 992"/>
                <a:gd name="T68" fmla="*/ 936 w 992"/>
                <a:gd name="T69" fmla="*/ 56 h 992"/>
                <a:gd name="T70" fmla="*/ 765 w 992"/>
                <a:gd name="T71" fmla="*/ 56 h 992"/>
                <a:gd name="T72" fmla="*/ 709 w 992"/>
                <a:gd name="T73" fmla="*/ 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92" h="992">
                  <a:moveTo>
                    <a:pt x="709" y="0"/>
                  </a:moveTo>
                  <a:lnTo>
                    <a:pt x="567" y="28"/>
                  </a:lnTo>
                  <a:lnTo>
                    <a:pt x="539" y="113"/>
                  </a:lnTo>
                  <a:lnTo>
                    <a:pt x="312" y="283"/>
                  </a:lnTo>
                  <a:lnTo>
                    <a:pt x="255" y="255"/>
                  </a:lnTo>
                  <a:lnTo>
                    <a:pt x="198" y="283"/>
                  </a:lnTo>
                  <a:lnTo>
                    <a:pt x="113" y="283"/>
                  </a:lnTo>
                  <a:lnTo>
                    <a:pt x="85" y="312"/>
                  </a:lnTo>
                  <a:lnTo>
                    <a:pt x="142" y="368"/>
                  </a:lnTo>
                  <a:lnTo>
                    <a:pt x="85" y="397"/>
                  </a:lnTo>
                  <a:lnTo>
                    <a:pt x="85" y="453"/>
                  </a:lnTo>
                  <a:lnTo>
                    <a:pt x="57" y="482"/>
                  </a:lnTo>
                  <a:lnTo>
                    <a:pt x="113" y="538"/>
                  </a:lnTo>
                  <a:lnTo>
                    <a:pt x="0" y="623"/>
                  </a:lnTo>
                  <a:lnTo>
                    <a:pt x="28" y="680"/>
                  </a:lnTo>
                  <a:lnTo>
                    <a:pt x="85" y="708"/>
                  </a:lnTo>
                  <a:lnTo>
                    <a:pt x="85" y="822"/>
                  </a:lnTo>
                  <a:lnTo>
                    <a:pt x="28" y="907"/>
                  </a:lnTo>
                  <a:lnTo>
                    <a:pt x="85" y="992"/>
                  </a:lnTo>
                  <a:lnTo>
                    <a:pt x="170" y="907"/>
                  </a:lnTo>
                  <a:lnTo>
                    <a:pt x="198" y="793"/>
                  </a:lnTo>
                  <a:lnTo>
                    <a:pt x="312" y="737"/>
                  </a:lnTo>
                  <a:lnTo>
                    <a:pt x="312" y="595"/>
                  </a:lnTo>
                  <a:lnTo>
                    <a:pt x="369" y="567"/>
                  </a:lnTo>
                  <a:lnTo>
                    <a:pt x="397" y="510"/>
                  </a:lnTo>
                  <a:lnTo>
                    <a:pt x="369" y="397"/>
                  </a:lnTo>
                  <a:lnTo>
                    <a:pt x="454" y="368"/>
                  </a:lnTo>
                  <a:lnTo>
                    <a:pt x="510" y="340"/>
                  </a:lnTo>
                  <a:lnTo>
                    <a:pt x="624" y="368"/>
                  </a:lnTo>
                  <a:lnTo>
                    <a:pt x="652" y="283"/>
                  </a:lnTo>
                  <a:lnTo>
                    <a:pt x="765" y="255"/>
                  </a:lnTo>
                  <a:lnTo>
                    <a:pt x="851" y="283"/>
                  </a:lnTo>
                  <a:lnTo>
                    <a:pt x="879" y="198"/>
                  </a:lnTo>
                  <a:lnTo>
                    <a:pt x="992" y="170"/>
                  </a:lnTo>
                  <a:lnTo>
                    <a:pt x="936" y="56"/>
                  </a:lnTo>
                  <a:lnTo>
                    <a:pt x="765" y="56"/>
                  </a:lnTo>
                  <a:lnTo>
                    <a:pt x="709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7" name="Freeform 277"/>
            <p:cNvSpPr>
              <a:spLocks/>
            </p:cNvSpPr>
            <p:nvPr/>
          </p:nvSpPr>
          <p:spPr bwMode="auto">
            <a:xfrm>
              <a:off x="3761" y="2841"/>
              <a:ext cx="680" cy="596"/>
            </a:xfrm>
            <a:custGeom>
              <a:avLst/>
              <a:gdLst>
                <a:gd name="T0" fmla="*/ 284 w 680"/>
                <a:gd name="T1" fmla="*/ 29 h 596"/>
                <a:gd name="T2" fmla="*/ 227 w 680"/>
                <a:gd name="T3" fmla="*/ 57 h 596"/>
                <a:gd name="T4" fmla="*/ 227 w 680"/>
                <a:gd name="T5" fmla="*/ 199 h 596"/>
                <a:gd name="T6" fmla="*/ 113 w 680"/>
                <a:gd name="T7" fmla="*/ 255 h 596"/>
                <a:gd name="T8" fmla="*/ 85 w 680"/>
                <a:gd name="T9" fmla="*/ 369 h 596"/>
                <a:gd name="T10" fmla="*/ 0 w 680"/>
                <a:gd name="T11" fmla="*/ 454 h 596"/>
                <a:gd name="T12" fmla="*/ 113 w 680"/>
                <a:gd name="T13" fmla="*/ 482 h 596"/>
                <a:gd name="T14" fmla="*/ 199 w 680"/>
                <a:gd name="T15" fmla="*/ 397 h 596"/>
                <a:gd name="T16" fmla="*/ 284 w 680"/>
                <a:gd name="T17" fmla="*/ 397 h 596"/>
                <a:gd name="T18" fmla="*/ 340 w 680"/>
                <a:gd name="T19" fmla="*/ 482 h 596"/>
                <a:gd name="T20" fmla="*/ 539 w 680"/>
                <a:gd name="T21" fmla="*/ 596 h 596"/>
                <a:gd name="T22" fmla="*/ 595 w 680"/>
                <a:gd name="T23" fmla="*/ 454 h 596"/>
                <a:gd name="T24" fmla="*/ 680 w 680"/>
                <a:gd name="T25" fmla="*/ 454 h 596"/>
                <a:gd name="T26" fmla="*/ 652 w 680"/>
                <a:gd name="T27" fmla="*/ 397 h 596"/>
                <a:gd name="T28" fmla="*/ 680 w 680"/>
                <a:gd name="T29" fmla="*/ 341 h 596"/>
                <a:gd name="T30" fmla="*/ 567 w 680"/>
                <a:gd name="T31" fmla="*/ 341 h 596"/>
                <a:gd name="T32" fmla="*/ 567 w 680"/>
                <a:gd name="T33" fmla="*/ 227 h 596"/>
                <a:gd name="T34" fmla="*/ 539 w 680"/>
                <a:gd name="T35" fmla="*/ 170 h 596"/>
                <a:gd name="T36" fmla="*/ 567 w 680"/>
                <a:gd name="T37" fmla="*/ 142 h 596"/>
                <a:gd name="T38" fmla="*/ 482 w 680"/>
                <a:gd name="T39" fmla="*/ 57 h 596"/>
                <a:gd name="T40" fmla="*/ 425 w 680"/>
                <a:gd name="T41" fmla="*/ 57 h 596"/>
                <a:gd name="T42" fmla="*/ 454 w 680"/>
                <a:gd name="T43" fmla="*/ 29 h 596"/>
                <a:gd name="T44" fmla="*/ 397 w 680"/>
                <a:gd name="T45" fmla="*/ 0 h 596"/>
                <a:gd name="T46" fmla="*/ 369 w 680"/>
                <a:gd name="T47" fmla="*/ 29 h 596"/>
                <a:gd name="T48" fmla="*/ 284 w 680"/>
                <a:gd name="T49" fmla="*/ 29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80" h="596">
                  <a:moveTo>
                    <a:pt x="284" y="29"/>
                  </a:moveTo>
                  <a:lnTo>
                    <a:pt x="227" y="57"/>
                  </a:lnTo>
                  <a:lnTo>
                    <a:pt x="227" y="199"/>
                  </a:lnTo>
                  <a:lnTo>
                    <a:pt x="113" y="255"/>
                  </a:lnTo>
                  <a:lnTo>
                    <a:pt x="85" y="369"/>
                  </a:lnTo>
                  <a:lnTo>
                    <a:pt x="0" y="454"/>
                  </a:lnTo>
                  <a:lnTo>
                    <a:pt x="113" y="482"/>
                  </a:lnTo>
                  <a:lnTo>
                    <a:pt x="199" y="397"/>
                  </a:lnTo>
                  <a:lnTo>
                    <a:pt x="284" y="397"/>
                  </a:lnTo>
                  <a:lnTo>
                    <a:pt x="340" y="482"/>
                  </a:lnTo>
                  <a:lnTo>
                    <a:pt x="539" y="596"/>
                  </a:lnTo>
                  <a:lnTo>
                    <a:pt x="595" y="454"/>
                  </a:lnTo>
                  <a:lnTo>
                    <a:pt x="680" y="454"/>
                  </a:lnTo>
                  <a:lnTo>
                    <a:pt x="652" y="397"/>
                  </a:lnTo>
                  <a:lnTo>
                    <a:pt x="680" y="341"/>
                  </a:lnTo>
                  <a:lnTo>
                    <a:pt x="567" y="341"/>
                  </a:lnTo>
                  <a:lnTo>
                    <a:pt x="567" y="227"/>
                  </a:lnTo>
                  <a:lnTo>
                    <a:pt x="539" y="170"/>
                  </a:lnTo>
                  <a:lnTo>
                    <a:pt x="567" y="142"/>
                  </a:lnTo>
                  <a:lnTo>
                    <a:pt x="482" y="57"/>
                  </a:lnTo>
                  <a:lnTo>
                    <a:pt x="425" y="57"/>
                  </a:lnTo>
                  <a:lnTo>
                    <a:pt x="454" y="29"/>
                  </a:lnTo>
                  <a:lnTo>
                    <a:pt x="397" y="0"/>
                  </a:lnTo>
                  <a:lnTo>
                    <a:pt x="369" y="29"/>
                  </a:lnTo>
                  <a:lnTo>
                    <a:pt x="284" y="2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9" name="Freeform 279"/>
            <p:cNvSpPr>
              <a:spLocks/>
            </p:cNvSpPr>
            <p:nvPr/>
          </p:nvSpPr>
          <p:spPr bwMode="auto">
            <a:xfrm>
              <a:off x="2797" y="1934"/>
              <a:ext cx="794" cy="1134"/>
            </a:xfrm>
            <a:custGeom>
              <a:avLst/>
              <a:gdLst>
                <a:gd name="T0" fmla="*/ 369 w 794"/>
                <a:gd name="T1" fmla="*/ 1106 h 1134"/>
                <a:gd name="T2" fmla="*/ 170 w 794"/>
                <a:gd name="T3" fmla="*/ 992 h 1134"/>
                <a:gd name="T4" fmla="*/ 142 w 794"/>
                <a:gd name="T5" fmla="*/ 879 h 1134"/>
                <a:gd name="T6" fmla="*/ 85 w 794"/>
                <a:gd name="T7" fmla="*/ 879 h 1134"/>
                <a:gd name="T8" fmla="*/ 57 w 794"/>
                <a:gd name="T9" fmla="*/ 766 h 1134"/>
                <a:gd name="T10" fmla="*/ 85 w 794"/>
                <a:gd name="T11" fmla="*/ 737 h 1134"/>
                <a:gd name="T12" fmla="*/ 57 w 794"/>
                <a:gd name="T13" fmla="*/ 624 h 1134"/>
                <a:gd name="T14" fmla="*/ 142 w 794"/>
                <a:gd name="T15" fmla="*/ 539 h 1134"/>
                <a:gd name="T16" fmla="*/ 85 w 794"/>
                <a:gd name="T17" fmla="*/ 397 h 1134"/>
                <a:gd name="T18" fmla="*/ 29 w 794"/>
                <a:gd name="T19" fmla="*/ 397 h 1134"/>
                <a:gd name="T20" fmla="*/ 57 w 794"/>
                <a:gd name="T21" fmla="*/ 340 h 1134"/>
                <a:gd name="T22" fmla="*/ 0 w 794"/>
                <a:gd name="T23" fmla="*/ 255 h 1134"/>
                <a:gd name="T24" fmla="*/ 29 w 794"/>
                <a:gd name="T25" fmla="*/ 227 h 1134"/>
                <a:gd name="T26" fmla="*/ 170 w 794"/>
                <a:gd name="T27" fmla="*/ 142 h 1134"/>
                <a:gd name="T28" fmla="*/ 255 w 794"/>
                <a:gd name="T29" fmla="*/ 114 h 1134"/>
                <a:gd name="T30" fmla="*/ 227 w 794"/>
                <a:gd name="T31" fmla="*/ 28 h 1134"/>
                <a:gd name="T32" fmla="*/ 255 w 794"/>
                <a:gd name="T33" fmla="*/ 0 h 1134"/>
                <a:gd name="T34" fmla="*/ 369 w 794"/>
                <a:gd name="T35" fmla="*/ 28 h 1134"/>
                <a:gd name="T36" fmla="*/ 397 w 794"/>
                <a:gd name="T37" fmla="*/ 0 h 1134"/>
                <a:gd name="T38" fmla="*/ 510 w 794"/>
                <a:gd name="T39" fmla="*/ 85 h 1134"/>
                <a:gd name="T40" fmla="*/ 596 w 794"/>
                <a:gd name="T41" fmla="*/ 28 h 1134"/>
                <a:gd name="T42" fmla="*/ 624 w 794"/>
                <a:gd name="T43" fmla="*/ 28 h 1134"/>
                <a:gd name="T44" fmla="*/ 624 w 794"/>
                <a:gd name="T45" fmla="*/ 85 h 1134"/>
                <a:gd name="T46" fmla="*/ 681 w 794"/>
                <a:gd name="T47" fmla="*/ 142 h 1134"/>
                <a:gd name="T48" fmla="*/ 709 w 794"/>
                <a:gd name="T49" fmla="*/ 114 h 1134"/>
                <a:gd name="T50" fmla="*/ 794 w 794"/>
                <a:gd name="T51" fmla="*/ 170 h 1134"/>
                <a:gd name="T52" fmla="*/ 766 w 794"/>
                <a:gd name="T53" fmla="*/ 255 h 1134"/>
                <a:gd name="T54" fmla="*/ 794 w 794"/>
                <a:gd name="T55" fmla="*/ 284 h 1134"/>
                <a:gd name="T56" fmla="*/ 737 w 794"/>
                <a:gd name="T57" fmla="*/ 340 h 1134"/>
                <a:gd name="T58" fmla="*/ 794 w 794"/>
                <a:gd name="T59" fmla="*/ 397 h 1134"/>
                <a:gd name="T60" fmla="*/ 737 w 794"/>
                <a:gd name="T61" fmla="*/ 482 h 1134"/>
                <a:gd name="T62" fmla="*/ 737 w 794"/>
                <a:gd name="T63" fmla="*/ 595 h 1134"/>
                <a:gd name="T64" fmla="*/ 709 w 794"/>
                <a:gd name="T65" fmla="*/ 766 h 1134"/>
                <a:gd name="T66" fmla="*/ 737 w 794"/>
                <a:gd name="T67" fmla="*/ 794 h 1134"/>
                <a:gd name="T68" fmla="*/ 737 w 794"/>
                <a:gd name="T69" fmla="*/ 907 h 1134"/>
                <a:gd name="T70" fmla="*/ 709 w 794"/>
                <a:gd name="T71" fmla="*/ 936 h 1134"/>
                <a:gd name="T72" fmla="*/ 681 w 794"/>
                <a:gd name="T73" fmla="*/ 1049 h 1134"/>
                <a:gd name="T74" fmla="*/ 567 w 794"/>
                <a:gd name="T75" fmla="*/ 1021 h 1134"/>
                <a:gd name="T76" fmla="*/ 567 w 794"/>
                <a:gd name="T77" fmla="*/ 1049 h 1134"/>
                <a:gd name="T78" fmla="*/ 482 w 794"/>
                <a:gd name="T79" fmla="*/ 1134 h 1134"/>
                <a:gd name="T80" fmla="*/ 369 w 794"/>
                <a:gd name="T81" fmla="*/ 1106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94" h="1134">
                  <a:moveTo>
                    <a:pt x="369" y="1106"/>
                  </a:moveTo>
                  <a:lnTo>
                    <a:pt x="170" y="992"/>
                  </a:lnTo>
                  <a:lnTo>
                    <a:pt x="142" y="879"/>
                  </a:lnTo>
                  <a:lnTo>
                    <a:pt x="85" y="879"/>
                  </a:lnTo>
                  <a:lnTo>
                    <a:pt x="57" y="766"/>
                  </a:lnTo>
                  <a:lnTo>
                    <a:pt x="85" y="737"/>
                  </a:lnTo>
                  <a:lnTo>
                    <a:pt x="57" y="624"/>
                  </a:lnTo>
                  <a:lnTo>
                    <a:pt x="142" y="539"/>
                  </a:lnTo>
                  <a:lnTo>
                    <a:pt x="85" y="397"/>
                  </a:lnTo>
                  <a:lnTo>
                    <a:pt x="29" y="397"/>
                  </a:lnTo>
                  <a:lnTo>
                    <a:pt x="57" y="340"/>
                  </a:lnTo>
                  <a:lnTo>
                    <a:pt x="0" y="255"/>
                  </a:lnTo>
                  <a:lnTo>
                    <a:pt x="29" y="227"/>
                  </a:lnTo>
                  <a:lnTo>
                    <a:pt x="170" y="142"/>
                  </a:lnTo>
                  <a:lnTo>
                    <a:pt x="255" y="114"/>
                  </a:lnTo>
                  <a:lnTo>
                    <a:pt x="227" y="28"/>
                  </a:lnTo>
                  <a:lnTo>
                    <a:pt x="255" y="0"/>
                  </a:lnTo>
                  <a:lnTo>
                    <a:pt x="369" y="28"/>
                  </a:lnTo>
                  <a:lnTo>
                    <a:pt x="397" y="0"/>
                  </a:lnTo>
                  <a:lnTo>
                    <a:pt x="510" y="85"/>
                  </a:lnTo>
                  <a:lnTo>
                    <a:pt x="596" y="28"/>
                  </a:lnTo>
                  <a:lnTo>
                    <a:pt x="624" y="28"/>
                  </a:lnTo>
                  <a:lnTo>
                    <a:pt x="624" y="85"/>
                  </a:lnTo>
                  <a:lnTo>
                    <a:pt x="681" y="142"/>
                  </a:lnTo>
                  <a:lnTo>
                    <a:pt x="709" y="114"/>
                  </a:lnTo>
                  <a:lnTo>
                    <a:pt x="794" y="170"/>
                  </a:lnTo>
                  <a:lnTo>
                    <a:pt x="766" y="255"/>
                  </a:lnTo>
                  <a:lnTo>
                    <a:pt x="794" y="284"/>
                  </a:lnTo>
                  <a:lnTo>
                    <a:pt x="737" y="340"/>
                  </a:lnTo>
                  <a:lnTo>
                    <a:pt x="794" y="397"/>
                  </a:lnTo>
                  <a:lnTo>
                    <a:pt x="737" y="482"/>
                  </a:lnTo>
                  <a:lnTo>
                    <a:pt x="737" y="595"/>
                  </a:lnTo>
                  <a:lnTo>
                    <a:pt x="709" y="766"/>
                  </a:lnTo>
                  <a:lnTo>
                    <a:pt x="737" y="794"/>
                  </a:lnTo>
                  <a:lnTo>
                    <a:pt x="737" y="907"/>
                  </a:lnTo>
                  <a:lnTo>
                    <a:pt x="709" y="936"/>
                  </a:lnTo>
                  <a:lnTo>
                    <a:pt x="681" y="1049"/>
                  </a:lnTo>
                  <a:lnTo>
                    <a:pt x="567" y="1021"/>
                  </a:lnTo>
                  <a:lnTo>
                    <a:pt x="567" y="1049"/>
                  </a:lnTo>
                  <a:lnTo>
                    <a:pt x="482" y="1134"/>
                  </a:lnTo>
                  <a:lnTo>
                    <a:pt x="369" y="110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0" name="Freeform 280"/>
            <p:cNvSpPr>
              <a:spLocks/>
            </p:cNvSpPr>
            <p:nvPr/>
          </p:nvSpPr>
          <p:spPr bwMode="auto">
            <a:xfrm>
              <a:off x="4385" y="1452"/>
              <a:ext cx="1105" cy="1531"/>
            </a:xfrm>
            <a:custGeom>
              <a:avLst/>
              <a:gdLst>
                <a:gd name="T0" fmla="*/ 283 w 1105"/>
                <a:gd name="T1" fmla="*/ 1021 h 1531"/>
                <a:gd name="T2" fmla="*/ 227 w 1105"/>
                <a:gd name="T3" fmla="*/ 907 h 1531"/>
                <a:gd name="T4" fmla="*/ 56 w 1105"/>
                <a:gd name="T5" fmla="*/ 907 h 1531"/>
                <a:gd name="T6" fmla="*/ 0 w 1105"/>
                <a:gd name="T7" fmla="*/ 851 h 1531"/>
                <a:gd name="T8" fmla="*/ 142 w 1105"/>
                <a:gd name="T9" fmla="*/ 624 h 1531"/>
                <a:gd name="T10" fmla="*/ 113 w 1105"/>
                <a:gd name="T11" fmla="*/ 539 h 1531"/>
                <a:gd name="T12" fmla="*/ 113 w 1105"/>
                <a:gd name="T13" fmla="*/ 482 h 1531"/>
                <a:gd name="T14" fmla="*/ 170 w 1105"/>
                <a:gd name="T15" fmla="*/ 482 h 1531"/>
                <a:gd name="T16" fmla="*/ 170 w 1105"/>
                <a:gd name="T17" fmla="*/ 425 h 1531"/>
                <a:gd name="T18" fmla="*/ 227 w 1105"/>
                <a:gd name="T19" fmla="*/ 397 h 1531"/>
                <a:gd name="T20" fmla="*/ 227 w 1105"/>
                <a:gd name="T21" fmla="*/ 340 h 1531"/>
                <a:gd name="T22" fmla="*/ 312 w 1105"/>
                <a:gd name="T23" fmla="*/ 312 h 1531"/>
                <a:gd name="T24" fmla="*/ 397 w 1105"/>
                <a:gd name="T25" fmla="*/ 227 h 1531"/>
                <a:gd name="T26" fmla="*/ 397 w 1105"/>
                <a:gd name="T27" fmla="*/ 114 h 1531"/>
                <a:gd name="T28" fmla="*/ 453 w 1105"/>
                <a:gd name="T29" fmla="*/ 29 h 1531"/>
                <a:gd name="T30" fmla="*/ 623 w 1105"/>
                <a:gd name="T31" fmla="*/ 0 h 1531"/>
                <a:gd name="T32" fmla="*/ 680 w 1105"/>
                <a:gd name="T33" fmla="*/ 57 h 1531"/>
                <a:gd name="T34" fmla="*/ 623 w 1105"/>
                <a:gd name="T35" fmla="*/ 199 h 1531"/>
                <a:gd name="T36" fmla="*/ 879 w 1105"/>
                <a:gd name="T37" fmla="*/ 454 h 1531"/>
                <a:gd name="T38" fmla="*/ 879 w 1105"/>
                <a:gd name="T39" fmla="*/ 567 h 1531"/>
                <a:gd name="T40" fmla="*/ 935 w 1105"/>
                <a:gd name="T41" fmla="*/ 681 h 1531"/>
                <a:gd name="T42" fmla="*/ 992 w 1105"/>
                <a:gd name="T43" fmla="*/ 709 h 1531"/>
                <a:gd name="T44" fmla="*/ 1049 w 1105"/>
                <a:gd name="T45" fmla="*/ 681 h 1531"/>
                <a:gd name="T46" fmla="*/ 1105 w 1105"/>
                <a:gd name="T47" fmla="*/ 766 h 1531"/>
                <a:gd name="T48" fmla="*/ 1049 w 1105"/>
                <a:gd name="T49" fmla="*/ 822 h 1531"/>
                <a:gd name="T50" fmla="*/ 935 w 1105"/>
                <a:gd name="T51" fmla="*/ 1021 h 1531"/>
                <a:gd name="T52" fmla="*/ 935 w 1105"/>
                <a:gd name="T53" fmla="*/ 1106 h 1531"/>
                <a:gd name="T54" fmla="*/ 992 w 1105"/>
                <a:gd name="T55" fmla="*/ 1134 h 1531"/>
                <a:gd name="T56" fmla="*/ 1020 w 1105"/>
                <a:gd name="T57" fmla="*/ 1191 h 1531"/>
                <a:gd name="T58" fmla="*/ 907 w 1105"/>
                <a:gd name="T59" fmla="*/ 1446 h 1531"/>
                <a:gd name="T60" fmla="*/ 794 w 1105"/>
                <a:gd name="T61" fmla="*/ 1531 h 1531"/>
                <a:gd name="T62" fmla="*/ 709 w 1105"/>
                <a:gd name="T63" fmla="*/ 1446 h 1531"/>
                <a:gd name="T64" fmla="*/ 652 w 1105"/>
                <a:gd name="T65" fmla="*/ 1418 h 1531"/>
                <a:gd name="T66" fmla="*/ 652 w 1105"/>
                <a:gd name="T67" fmla="*/ 1361 h 1531"/>
                <a:gd name="T68" fmla="*/ 680 w 1105"/>
                <a:gd name="T69" fmla="*/ 1276 h 1531"/>
                <a:gd name="T70" fmla="*/ 623 w 1105"/>
                <a:gd name="T71" fmla="*/ 1219 h 1531"/>
                <a:gd name="T72" fmla="*/ 595 w 1105"/>
                <a:gd name="T73" fmla="*/ 1219 h 1531"/>
                <a:gd name="T74" fmla="*/ 567 w 1105"/>
                <a:gd name="T75" fmla="*/ 1134 h 1531"/>
                <a:gd name="T76" fmla="*/ 510 w 1105"/>
                <a:gd name="T77" fmla="*/ 1191 h 1531"/>
                <a:gd name="T78" fmla="*/ 425 w 1105"/>
                <a:gd name="T79" fmla="*/ 1134 h 1531"/>
                <a:gd name="T80" fmla="*/ 397 w 1105"/>
                <a:gd name="T81" fmla="*/ 1163 h 1531"/>
                <a:gd name="T82" fmla="*/ 312 w 1105"/>
                <a:gd name="T83" fmla="*/ 1163 h 1531"/>
                <a:gd name="T84" fmla="*/ 312 w 1105"/>
                <a:gd name="T85" fmla="*/ 1106 h 1531"/>
                <a:gd name="T86" fmla="*/ 283 w 1105"/>
                <a:gd name="T87" fmla="*/ 1077 h 1531"/>
                <a:gd name="T88" fmla="*/ 283 w 1105"/>
                <a:gd name="T89" fmla="*/ 102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05" h="1531">
                  <a:moveTo>
                    <a:pt x="283" y="1021"/>
                  </a:moveTo>
                  <a:lnTo>
                    <a:pt x="227" y="907"/>
                  </a:lnTo>
                  <a:lnTo>
                    <a:pt x="56" y="907"/>
                  </a:lnTo>
                  <a:lnTo>
                    <a:pt x="0" y="851"/>
                  </a:lnTo>
                  <a:lnTo>
                    <a:pt x="142" y="624"/>
                  </a:lnTo>
                  <a:lnTo>
                    <a:pt x="113" y="539"/>
                  </a:lnTo>
                  <a:lnTo>
                    <a:pt x="113" y="482"/>
                  </a:lnTo>
                  <a:lnTo>
                    <a:pt x="170" y="482"/>
                  </a:lnTo>
                  <a:lnTo>
                    <a:pt x="170" y="425"/>
                  </a:lnTo>
                  <a:lnTo>
                    <a:pt x="227" y="397"/>
                  </a:lnTo>
                  <a:lnTo>
                    <a:pt x="227" y="340"/>
                  </a:lnTo>
                  <a:lnTo>
                    <a:pt x="312" y="312"/>
                  </a:lnTo>
                  <a:lnTo>
                    <a:pt x="397" y="227"/>
                  </a:lnTo>
                  <a:lnTo>
                    <a:pt x="397" y="114"/>
                  </a:lnTo>
                  <a:lnTo>
                    <a:pt x="453" y="29"/>
                  </a:lnTo>
                  <a:lnTo>
                    <a:pt x="623" y="0"/>
                  </a:lnTo>
                  <a:lnTo>
                    <a:pt x="680" y="57"/>
                  </a:lnTo>
                  <a:lnTo>
                    <a:pt x="623" y="199"/>
                  </a:lnTo>
                  <a:lnTo>
                    <a:pt x="879" y="454"/>
                  </a:lnTo>
                  <a:lnTo>
                    <a:pt x="879" y="567"/>
                  </a:lnTo>
                  <a:lnTo>
                    <a:pt x="935" y="681"/>
                  </a:lnTo>
                  <a:lnTo>
                    <a:pt x="992" y="709"/>
                  </a:lnTo>
                  <a:lnTo>
                    <a:pt x="1049" y="681"/>
                  </a:lnTo>
                  <a:lnTo>
                    <a:pt x="1105" y="766"/>
                  </a:lnTo>
                  <a:lnTo>
                    <a:pt x="1049" y="822"/>
                  </a:lnTo>
                  <a:lnTo>
                    <a:pt x="935" y="1021"/>
                  </a:lnTo>
                  <a:lnTo>
                    <a:pt x="935" y="1106"/>
                  </a:lnTo>
                  <a:lnTo>
                    <a:pt x="992" y="1134"/>
                  </a:lnTo>
                  <a:lnTo>
                    <a:pt x="1020" y="1191"/>
                  </a:lnTo>
                  <a:lnTo>
                    <a:pt x="907" y="1446"/>
                  </a:lnTo>
                  <a:lnTo>
                    <a:pt x="794" y="1531"/>
                  </a:lnTo>
                  <a:lnTo>
                    <a:pt x="709" y="1446"/>
                  </a:lnTo>
                  <a:lnTo>
                    <a:pt x="652" y="1418"/>
                  </a:lnTo>
                  <a:lnTo>
                    <a:pt x="652" y="1361"/>
                  </a:lnTo>
                  <a:lnTo>
                    <a:pt x="680" y="1276"/>
                  </a:lnTo>
                  <a:lnTo>
                    <a:pt x="623" y="1219"/>
                  </a:lnTo>
                  <a:lnTo>
                    <a:pt x="595" y="1219"/>
                  </a:lnTo>
                  <a:lnTo>
                    <a:pt x="567" y="1134"/>
                  </a:lnTo>
                  <a:lnTo>
                    <a:pt x="510" y="1191"/>
                  </a:lnTo>
                  <a:lnTo>
                    <a:pt x="425" y="1134"/>
                  </a:lnTo>
                  <a:lnTo>
                    <a:pt x="397" y="1163"/>
                  </a:lnTo>
                  <a:lnTo>
                    <a:pt x="312" y="1163"/>
                  </a:lnTo>
                  <a:lnTo>
                    <a:pt x="312" y="1106"/>
                  </a:lnTo>
                  <a:lnTo>
                    <a:pt x="283" y="1077"/>
                  </a:lnTo>
                  <a:lnTo>
                    <a:pt x="283" y="102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2" name="Freeform 282"/>
            <p:cNvSpPr>
              <a:spLocks/>
            </p:cNvSpPr>
            <p:nvPr/>
          </p:nvSpPr>
          <p:spPr bwMode="auto">
            <a:xfrm>
              <a:off x="4045" y="2473"/>
              <a:ext cx="1332" cy="1559"/>
            </a:xfrm>
            <a:custGeom>
              <a:avLst/>
              <a:gdLst>
                <a:gd name="T0" fmla="*/ 368 w 1332"/>
                <a:gd name="T1" fmla="*/ 765 h 1559"/>
                <a:gd name="T2" fmla="*/ 283 w 1332"/>
                <a:gd name="T3" fmla="*/ 709 h 1559"/>
                <a:gd name="T4" fmla="*/ 255 w 1332"/>
                <a:gd name="T5" fmla="*/ 538 h 1559"/>
                <a:gd name="T6" fmla="*/ 198 w 1332"/>
                <a:gd name="T7" fmla="*/ 425 h 1559"/>
                <a:gd name="T8" fmla="*/ 170 w 1332"/>
                <a:gd name="T9" fmla="*/ 397 h 1559"/>
                <a:gd name="T10" fmla="*/ 85 w 1332"/>
                <a:gd name="T11" fmla="*/ 397 h 1559"/>
                <a:gd name="T12" fmla="*/ 28 w 1332"/>
                <a:gd name="T13" fmla="*/ 340 h 1559"/>
                <a:gd name="T14" fmla="*/ 141 w 1332"/>
                <a:gd name="T15" fmla="*/ 170 h 1559"/>
                <a:gd name="T16" fmla="*/ 283 w 1332"/>
                <a:gd name="T17" fmla="*/ 113 h 1559"/>
                <a:gd name="T18" fmla="*/ 482 w 1332"/>
                <a:gd name="T19" fmla="*/ 113 h 1559"/>
                <a:gd name="T20" fmla="*/ 623 w 1332"/>
                <a:gd name="T21" fmla="*/ 0 h 1559"/>
                <a:gd name="T22" fmla="*/ 652 w 1332"/>
                <a:gd name="T23" fmla="*/ 85 h 1559"/>
                <a:gd name="T24" fmla="*/ 652 w 1332"/>
                <a:gd name="T25" fmla="*/ 142 h 1559"/>
                <a:gd name="T26" fmla="*/ 765 w 1332"/>
                <a:gd name="T27" fmla="*/ 113 h 1559"/>
                <a:gd name="T28" fmla="*/ 907 w 1332"/>
                <a:gd name="T29" fmla="*/ 113 h 1559"/>
                <a:gd name="T30" fmla="*/ 963 w 1332"/>
                <a:gd name="T31" fmla="*/ 198 h 1559"/>
                <a:gd name="T32" fmla="*/ 992 w 1332"/>
                <a:gd name="T33" fmla="*/ 340 h 1559"/>
                <a:gd name="T34" fmla="*/ 963 w 1332"/>
                <a:gd name="T35" fmla="*/ 482 h 1559"/>
                <a:gd name="T36" fmla="*/ 1077 w 1332"/>
                <a:gd name="T37" fmla="*/ 680 h 1559"/>
                <a:gd name="T38" fmla="*/ 1077 w 1332"/>
                <a:gd name="T39" fmla="*/ 907 h 1559"/>
                <a:gd name="T40" fmla="*/ 1049 w 1332"/>
                <a:gd name="T41" fmla="*/ 992 h 1559"/>
                <a:gd name="T42" fmla="*/ 1134 w 1332"/>
                <a:gd name="T43" fmla="*/ 1077 h 1559"/>
                <a:gd name="T44" fmla="*/ 1105 w 1332"/>
                <a:gd name="T45" fmla="*/ 1219 h 1559"/>
                <a:gd name="T46" fmla="*/ 1275 w 1332"/>
                <a:gd name="T47" fmla="*/ 1417 h 1559"/>
                <a:gd name="T48" fmla="*/ 1247 w 1332"/>
                <a:gd name="T49" fmla="*/ 1559 h 1559"/>
                <a:gd name="T50" fmla="*/ 1134 w 1332"/>
                <a:gd name="T51" fmla="*/ 1474 h 1559"/>
                <a:gd name="T52" fmla="*/ 1049 w 1332"/>
                <a:gd name="T53" fmla="*/ 1446 h 1559"/>
                <a:gd name="T54" fmla="*/ 878 w 1332"/>
                <a:gd name="T55" fmla="*/ 1389 h 1559"/>
                <a:gd name="T56" fmla="*/ 737 w 1332"/>
                <a:gd name="T57" fmla="*/ 1276 h 1559"/>
                <a:gd name="T58" fmla="*/ 623 w 1332"/>
                <a:gd name="T59" fmla="*/ 1276 h 1559"/>
                <a:gd name="T60" fmla="*/ 595 w 1332"/>
                <a:gd name="T61" fmla="*/ 1134 h 1559"/>
                <a:gd name="T62" fmla="*/ 510 w 1332"/>
                <a:gd name="T63" fmla="*/ 1077 h 1559"/>
                <a:gd name="T64" fmla="*/ 510 w 1332"/>
                <a:gd name="T65" fmla="*/ 879 h 1559"/>
                <a:gd name="T66" fmla="*/ 425 w 1332"/>
                <a:gd name="T67" fmla="*/ 907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32" h="1559">
                  <a:moveTo>
                    <a:pt x="396" y="822"/>
                  </a:moveTo>
                  <a:lnTo>
                    <a:pt x="368" y="765"/>
                  </a:lnTo>
                  <a:lnTo>
                    <a:pt x="396" y="709"/>
                  </a:lnTo>
                  <a:lnTo>
                    <a:pt x="283" y="709"/>
                  </a:lnTo>
                  <a:lnTo>
                    <a:pt x="283" y="595"/>
                  </a:lnTo>
                  <a:lnTo>
                    <a:pt x="255" y="538"/>
                  </a:lnTo>
                  <a:lnTo>
                    <a:pt x="283" y="510"/>
                  </a:lnTo>
                  <a:lnTo>
                    <a:pt x="198" y="425"/>
                  </a:lnTo>
                  <a:lnTo>
                    <a:pt x="141" y="425"/>
                  </a:lnTo>
                  <a:lnTo>
                    <a:pt x="170" y="397"/>
                  </a:lnTo>
                  <a:lnTo>
                    <a:pt x="113" y="368"/>
                  </a:lnTo>
                  <a:lnTo>
                    <a:pt x="85" y="397"/>
                  </a:lnTo>
                  <a:lnTo>
                    <a:pt x="0" y="397"/>
                  </a:lnTo>
                  <a:lnTo>
                    <a:pt x="28" y="340"/>
                  </a:lnTo>
                  <a:lnTo>
                    <a:pt x="0" y="227"/>
                  </a:lnTo>
                  <a:lnTo>
                    <a:pt x="141" y="170"/>
                  </a:lnTo>
                  <a:lnTo>
                    <a:pt x="255" y="198"/>
                  </a:lnTo>
                  <a:lnTo>
                    <a:pt x="283" y="113"/>
                  </a:lnTo>
                  <a:lnTo>
                    <a:pt x="396" y="85"/>
                  </a:lnTo>
                  <a:lnTo>
                    <a:pt x="482" y="113"/>
                  </a:lnTo>
                  <a:lnTo>
                    <a:pt x="510" y="28"/>
                  </a:lnTo>
                  <a:lnTo>
                    <a:pt x="623" y="0"/>
                  </a:lnTo>
                  <a:lnTo>
                    <a:pt x="623" y="56"/>
                  </a:lnTo>
                  <a:lnTo>
                    <a:pt x="652" y="85"/>
                  </a:lnTo>
                  <a:lnTo>
                    <a:pt x="652" y="113"/>
                  </a:lnTo>
                  <a:lnTo>
                    <a:pt x="652" y="142"/>
                  </a:lnTo>
                  <a:lnTo>
                    <a:pt x="737" y="142"/>
                  </a:lnTo>
                  <a:lnTo>
                    <a:pt x="765" y="113"/>
                  </a:lnTo>
                  <a:lnTo>
                    <a:pt x="850" y="170"/>
                  </a:lnTo>
                  <a:lnTo>
                    <a:pt x="907" y="113"/>
                  </a:lnTo>
                  <a:lnTo>
                    <a:pt x="935" y="198"/>
                  </a:lnTo>
                  <a:lnTo>
                    <a:pt x="963" y="198"/>
                  </a:lnTo>
                  <a:lnTo>
                    <a:pt x="1020" y="255"/>
                  </a:lnTo>
                  <a:lnTo>
                    <a:pt x="992" y="340"/>
                  </a:lnTo>
                  <a:lnTo>
                    <a:pt x="992" y="397"/>
                  </a:lnTo>
                  <a:lnTo>
                    <a:pt x="963" y="482"/>
                  </a:lnTo>
                  <a:lnTo>
                    <a:pt x="1077" y="623"/>
                  </a:lnTo>
                  <a:lnTo>
                    <a:pt x="1077" y="680"/>
                  </a:lnTo>
                  <a:lnTo>
                    <a:pt x="1134" y="850"/>
                  </a:lnTo>
                  <a:lnTo>
                    <a:pt x="1077" y="907"/>
                  </a:lnTo>
                  <a:lnTo>
                    <a:pt x="1105" y="935"/>
                  </a:lnTo>
                  <a:lnTo>
                    <a:pt x="1049" y="992"/>
                  </a:lnTo>
                  <a:lnTo>
                    <a:pt x="1049" y="1049"/>
                  </a:lnTo>
                  <a:lnTo>
                    <a:pt x="1134" y="1077"/>
                  </a:lnTo>
                  <a:lnTo>
                    <a:pt x="1105" y="1134"/>
                  </a:lnTo>
                  <a:lnTo>
                    <a:pt x="1105" y="1219"/>
                  </a:lnTo>
                  <a:lnTo>
                    <a:pt x="1247" y="1304"/>
                  </a:lnTo>
                  <a:lnTo>
                    <a:pt x="1275" y="1417"/>
                  </a:lnTo>
                  <a:lnTo>
                    <a:pt x="1332" y="1446"/>
                  </a:lnTo>
                  <a:lnTo>
                    <a:pt x="1247" y="1559"/>
                  </a:lnTo>
                  <a:lnTo>
                    <a:pt x="1190" y="1559"/>
                  </a:lnTo>
                  <a:lnTo>
                    <a:pt x="1134" y="1474"/>
                  </a:lnTo>
                  <a:lnTo>
                    <a:pt x="1077" y="1474"/>
                  </a:lnTo>
                  <a:lnTo>
                    <a:pt x="1049" y="1446"/>
                  </a:lnTo>
                  <a:lnTo>
                    <a:pt x="963" y="1446"/>
                  </a:lnTo>
                  <a:lnTo>
                    <a:pt x="878" y="1389"/>
                  </a:lnTo>
                  <a:lnTo>
                    <a:pt x="878" y="1332"/>
                  </a:lnTo>
                  <a:lnTo>
                    <a:pt x="737" y="1276"/>
                  </a:lnTo>
                  <a:lnTo>
                    <a:pt x="680" y="1332"/>
                  </a:lnTo>
                  <a:lnTo>
                    <a:pt x="623" y="1276"/>
                  </a:lnTo>
                  <a:lnTo>
                    <a:pt x="623" y="1219"/>
                  </a:lnTo>
                  <a:lnTo>
                    <a:pt x="595" y="1134"/>
                  </a:lnTo>
                  <a:lnTo>
                    <a:pt x="538" y="1190"/>
                  </a:lnTo>
                  <a:lnTo>
                    <a:pt x="510" y="1077"/>
                  </a:lnTo>
                  <a:lnTo>
                    <a:pt x="510" y="992"/>
                  </a:lnTo>
                  <a:lnTo>
                    <a:pt x="510" y="879"/>
                  </a:lnTo>
                  <a:lnTo>
                    <a:pt x="453" y="879"/>
                  </a:lnTo>
                  <a:lnTo>
                    <a:pt x="425" y="907"/>
                  </a:lnTo>
                  <a:lnTo>
                    <a:pt x="396" y="82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3" name="Freeform 283"/>
            <p:cNvSpPr>
              <a:spLocks/>
            </p:cNvSpPr>
            <p:nvPr/>
          </p:nvSpPr>
          <p:spPr bwMode="auto">
            <a:xfrm>
              <a:off x="3591" y="3238"/>
              <a:ext cx="1077" cy="681"/>
            </a:xfrm>
            <a:custGeom>
              <a:avLst/>
              <a:gdLst>
                <a:gd name="T0" fmla="*/ 170 w 1077"/>
                <a:gd name="T1" fmla="*/ 57 h 681"/>
                <a:gd name="T2" fmla="*/ 113 w 1077"/>
                <a:gd name="T3" fmla="*/ 85 h 681"/>
                <a:gd name="T4" fmla="*/ 113 w 1077"/>
                <a:gd name="T5" fmla="*/ 170 h 681"/>
                <a:gd name="T6" fmla="*/ 28 w 1077"/>
                <a:gd name="T7" fmla="*/ 170 h 681"/>
                <a:gd name="T8" fmla="*/ 0 w 1077"/>
                <a:gd name="T9" fmla="*/ 255 h 681"/>
                <a:gd name="T10" fmla="*/ 57 w 1077"/>
                <a:gd name="T11" fmla="*/ 340 h 681"/>
                <a:gd name="T12" fmla="*/ 113 w 1077"/>
                <a:gd name="T13" fmla="*/ 340 h 681"/>
                <a:gd name="T14" fmla="*/ 170 w 1077"/>
                <a:gd name="T15" fmla="*/ 482 h 681"/>
                <a:gd name="T16" fmla="*/ 142 w 1077"/>
                <a:gd name="T17" fmla="*/ 539 h 681"/>
                <a:gd name="T18" fmla="*/ 198 w 1077"/>
                <a:gd name="T19" fmla="*/ 596 h 681"/>
                <a:gd name="T20" fmla="*/ 312 w 1077"/>
                <a:gd name="T21" fmla="*/ 596 h 681"/>
                <a:gd name="T22" fmla="*/ 482 w 1077"/>
                <a:gd name="T23" fmla="*/ 681 h 681"/>
                <a:gd name="T24" fmla="*/ 595 w 1077"/>
                <a:gd name="T25" fmla="*/ 681 h 681"/>
                <a:gd name="T26" fmla="*/ 567 w 1077"/>
                <a:gd name="T27" fmla="*/ 596 h 681"/>
                <a:gd name="T28" fmla="*/ 709 w 1077"/>
                <a:gd name="T29" fmla="*/ 624 h 681"/>
                <a:gd name="T30" fmla="*/ 936 w 1077"/>
                <a:gd name="T31" fmla="*/ 624 h 681"/>
                <a:gd name="T32" fmla="*/ 992 w 1077"/>
                <a:gd name="T33" fmla="*/ 596 h 681"/>
                <a:gd name="T34" fmla="*/ 992 w 1077"/>
                <a:gd name="T35" fmla="*/ 511 h 681"/>
                <a:gd name="T36" fmla="*/ 1077 w 1077"/>
                <a:gd name="T37" fmla="*/ 511 h 681"/>
                <a:gd name="T38" fmla="*/ 1077 w 1077"/>
                <a:gd name="T39" fmla="*/ 454 h 681"/>
                <a:gd name="T40" fmla="*/ 1049 w 1077"/>
                <a:gd name="T41" fmla="*/ 369 h 681"/>
                <a:gd name="T42" fmla="*/ 992 w 1077"/>
                <a:gd name="T43" fmla="*/ 425 h 681"/>
                <a:gd name="T44" fmla="*/ 964 w 1077"/>
                <a:gd name="T45" fmla="*/ 284 h 681"/>
                <a:gd name="T46" fmla="*/ 964 w 1077"/>
                <a:gd name="T47" fmla="*/ 114 h 681"/>
                <a:gd name="T48" fmla="*/ 907 w 1077"/>
                <a:gd name="T49" fmla="*/ 114 h 681"/>
                <a:gd name="T50" fmla="*/ 879 w 1077"/>
                <a:gd name="T51" fmla="*/ 142 h 681"/>
                <a:gd name="T52" fmla="*/ 850 w 1077"/>
                <a:gd name="T53" fmla="*/ 57 h 681"/>
                <a:gd name="T54" fmla="*/ 765 w 1077"/>
                <a:gd name="T55" fmla="*/ 57 h 681"/>
                <a:gd name="T56" fmla="*/ 709 w 1077"/>
                <a:gd name="T57" fmla="*/ 199 h 681"/>
                <a:gd name="T58" fmla="*/ 510 w 1077"/>
                <a:gd name="T59" fmla="*/ 85 h 681"/>
                <a:gd name="T60" fmla="*/ 454 w 1077"/>
                <a:gd name="T61" fmla="*/ 0 h 681"/>
                <a:gd name="T62" fmla="*/ 369 w 1077"/>
                <a:gd name="T63" fmla="*/ 0 h 681"/>
                <a:gd name="T64" fmla="*/ 283 w 1077"/>
                <a:gd name="T65" fmla="*/ 85 h 681"/>
                <a:gd name="T66" fmla="*/ 170 w 1077"/>
                <a:gd name="T67" fmla="*/ 57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077" h="681">
                  <a:moveTo>
                    <a:pt x="170" y="57"/>
                  </a:moveTo>
                  <a:lnTo>
                    <a:pt x="113" y="85"/>
                  </a:lnTo>
                  <a:lnTo>
                    <a:pt x="113" y="170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70" y="482"/>
                  </a:lnTo>
                  <a:lnTo>
                    <a:pt x="142" y="539"/>
                  </a:lnTo>
                  <a:lnTo>
                    <a:pt x="198" y="596"/>
                  </a:lnTo>
                  <a:lnTo>
                    <a:pt x="312" y="596"/>
                  </a:lnTo>
                  <a:lnTo>
                    <a:pt x="482" y="681"/>
                  </a:lnTo>
                  <a:lnTo>
                    <a:pt x="595" y="681"/>
                  </a:lnTo>
                  <a:lnTo>
                    <a:pt x="567" y="596"/>
                  </a:lnTo>
                  <a:lnTo>
                    <a:pt x="709" y="624"/>
                  </a:lnTo>
                  <a:lnTo>
                    <a:pt x="936" y="624"/>
                  </a:lnTo>
                  <a:lnTo>
                    <a:pt x="992" y="596"/>
                  </a:lnTo>
                  <a:lnTo>
                    <a:pt x="992" y="511"/>
                  </a:lnTo>
                  <a:lnTo>
                    <a:pt x="1077" y="511"/>
                  </a:lnTo>
                  <a:lnTo>
                    <a:pt x="1077" y="454"/>
                  </a:lnTo>
                  <a:lnTo>
                    <a:pt x="1049" y="369"/>
                  </a:lnTo>
                  <a:lnTo>
                    <a:pt x="992" y="425"/>
                  </a:lnTo>
                  <a:lnTo>
                    <a:pt x="964" y="284"/>
                  </a:lnTo>
                  <a:lnTo>
                    <a:pt x="964" y="114"/>
                  </a:lnTo>
                  <a:lnTo>
                    <a:pt x="907" y="114"/>
                  </a:lnTo>
                  <a:lnTo>
                    <a:pt x="879" y="142"/>
                  </a:lnTo>
                  <a:lnTo>
                    <a:pt x="850" y="57"/>
                  </a:lnTo>
                  <a:lnTo>
                    <a:pt x="765" y="57"/>
                  </a:lnTo>
                  <a:lnTo>
                    <a:pt x="709" y="199"/>
                  </a:lnTo>
                  <a:lnTo>
                    <a:pt x="510" y="85"/>
                  </a:lnTo>
                  <a:lnTo>
                    <a:pt x="454" y="0"/>
                  </a:lnTo>
                  <a:lnTo>
                    <a:pt x="369" y="0"/>
                  </a:lnTo>
                  <a:lnTo>
                    <a:pt x="283" y="85"/>
                  </a:lnTo>
                  <a:lnTo>
                    <a:pt x="170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4" name="Freeform 284"/>
            <p:cNvSpPr>
              <a:spLocks/>
            </p:cNvSpPr>
            <p:nvPr/>
          </p:nvSpPr>
          <p:spPr bwMode="auto">
            <a:xfrm>
              <a:off x="3789" y="3834"/>
              <a:ext cx="397" cy="481"/>
            </a:xfrm>
            <a:custGeom>
              <a:avLst/>
              <a:gdLst>
                <a:gd name="T0" fmla="*/ 0 w 397"/>
                <a:gd name="T1" fmla="*/ 0 h 481"/>
                <a:gd name="T2" fmla="*/ 114 w 397"/>
                <a:gd name="T3" fmla="*/ 0 h 481"/>
                <a:gd name="T4" fmla="*/ 284 w 397"/>
                <a:gd name="T5" fmla="*/ 85 h 481"/>
                <a:gd name="T6" fmla="*/ 397 w 397"/>
                <a:gd name="T7" fmla="*/ 85 h 481"/>
                <a:gd name="T8" fmla="*/ 369 w 397"/>
                <a:gd name="T9" fmla="*/ 141 h 481"/>
                <a:gd name="T10" fmla="*/ 369 w 397"/>
                <a:gd name="T11" fmla="*/ 198 h 481"/>
                <a:gd name="T12" fmla="*/ 397 w 397"/>
                <a:gd name="T13" fmla="*/ 226 h 481"/>
                <a:gd name="T14" fmla="*/ 369 w 397"/>
                <a:gd name="T15" fmla="*/ 255 h 481"/>
                <a:gd name="T16" fmla="*/ 312 w 397"/>
                <a:gd name="T17" fmla="*/ 255 h 481"/>
                <a:gd name="T18" fmla="*/ 369 w 397"/>
                <a:gd name="T19" fmla="*/ 340 h 481"/>
                <a:gd name="T20" fmla="*/ 312 w 397"/>
                <a:gd name="T21" fmla="*/ 396 h 481"/>
                <a:gd name="T22" fmla="*/ 341 w 397"/>
                <a:gd name="T23" fmla="*/ 481 h 481"/>
                <a:gd name="T24" fmla="*/ 227 w 397"/>
                <a:gd name="T25" fmla="*/ 481 h 481"/>
                <a:gd name="T26" fmla="*/ 171 w 397"/>
                <a:gd name="T27" fmla="*/ 425 h 481"/>
                <a:gd name="T28" fmla="*/ 171 w 397"/>
                <a:gd name="T29" fmla="*/ 368 h 481"/>
                <a:gd name="T30" fmla="*/ 142 w 397"/>
                <a:gd name="T31" fmla="*/ 340 h 481"/>
                <a:gd name="T32" fmla="*/ 57 w 397"/>
                <a:gd name="T33" fmla="*/ 340 h 481"/>
                <a:gd name="T34" fmla="*/ 85 w 397"/>
                <a:gd name="T35" fmla="*/ 283 h 481"/>
                <a:gd name="T36" fmla="*/ 29 w 397"/>
                <a:gd name="T37" fmla="*/ 255 h 481"/>
                <a:gd name="T38" fmla="*/ 0 w 397"/>
                <a:gd name="T39" fmla="*/ 85 h 481"/>
                <a:gd name="T40" fmla="*/ 29 w 397"/>
                <a:gd name="T41" fmla="*/ 56 h 481"/>
                <a:gd name="T42" fmla="*/ 0 w 397"/>
                <a:gd name="T43" fmla="*/ 0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481">
                  <a:moveTo>
                    <a:pt x="0" y="0"/>
                  </a:moveTo>
                  <a:lnTo>
                    <a:pt x="114" y="0"/>
                  </a:lnTo>
                  <a:lnTo>
                    <a:pt x="284" y="85"/>
                  </a:lnTo>
                  <a:lnTo>
                    <a:pt x="397" y="85"/>
                  </a:lnTo>
                  <a:lnTo>
                    <a:pt x="369" y="141"/>
                  </a:lnTo>
                  <a:lnTo>
                    <a:pt x="369" y="198"/>
                  </a:lnTo>
                  <a:lnTo>
                    <a:pt x="397" y="226"/>
                  </a:lnTo>
                  <a:lnTo>
                    <a:pt x="369" y="255"/>
                  </a:lnTo>
                  <a:lnTo>
                    <a:pt x="312" y="255"/>
                  </a:lnTo>
                  <a:lnTo>
                    <a:pt x="369" y="340"/>
                  </a:lnTo>
                  <a:lnTo>
                    <a:pt x="312" y="396"/>
                  </a:lnTo>
                  <a:lnTo>
                    <a:pt x="341" y="481"/>
                  </a:lnTo>
                  <a:lnTo>
                    <a:pt x="227" y="481"/>
                  </a:lnTo>
                  <a:lnTo>
                    <a:pt x="171" y="425"/>
                  </a:lnTo>
                  <a:lnTo>
                    <a:pt x="171" y="368"/>
                  </a:lnTo>
                  <a:lnTo>
                    <a:pt x="142" y="340"/>
                  </a:lnTo>
                  <a:lnTo>
                    <a:pt x="57" y="340"/>
                  </a:lnTo>
                  <a:lnTo>
                    <a:pt x="85" y="283"/>
                  </a:lnTo>
                  <a:lnTo>
                    <a:pt x="29" y="255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5" name="Freeform 285"/>
            <p:cNvSpPr>
              <a:spLocks/>
            </p:cNvSpPr>
            <p:nvPr/>
          </p:nvSpPr>
          <p:spPr bwMode="auto">
            <a:xfrm>
              <a:off x="3789" y="3834"/>
              <a:ext cx="397" cy="481"/>
            </a:xfrm>
            <a:custGeom>
              <a:avLst/>
              <a:gdLst>
                <a:gd name="T0" fmla="*/ 0 w 397"/>
                <a:gd name="T1" fmla="*/ 0 h 481"/>
                <a:gd name="T2" fmla="*/ 114 w 397"/>
                <a:gd name="T3" fmla="*/ 0 h 481"/>
                <a:gd name="T4" fmla="*/ 284 w 397"/>
                <a:gd name="T5" fmla="*/ 85 h 481"/>
                <a:gd name="T6" fmla="*/ 397 w 397"/>
                <a:gd name="T7" fmla="*/ 85 h 481"/>
                <a:gd name="T8" fmla="*/ 369 w 397"/>
                <a:gd name="T9" fmla="*/ 141 h 481"/>
                <a:gd name="T10" fmla="*/ 369 w 397"/>
                <a:gd name="T11" fmla="*/ 198 h 481"/>
                <a:gd name="T12" fmla="*/ 397 w 397"/>
                <a:gd name="T13" fmla="*/ 226 h 481"/>
                <a:gd name="T14" fmla="*/ 369 w 397"/>
                <a:gd name="T15" fmla="*/ 255 h 481"/>
                <a:gd name="T16" fmla="*/ 312 w 397"/>
                <a:gd name="T17" fmla="*/ 255 h 481"/>
                <a:gd name="T18" fmla="*/ 369 w 397"/>
                <a:gd name="T19" fmla="*/ 340 h 481"/>
                <a:gd name="T20" fmla="*/ 312 w 397"/>
                <a:gd name="T21" fmla="*/ 396 h 481"/>
                <a:gd name="T22" fmla="*/ 341 w 397"/>
                <a:gd name="T23" fmla="*/ 481 h 481"/>
                <a:gd name="T24" fmla="*/ 227 w 397"/>
                <a:gd name="T25" fmla="*/ 481 h 481"/>
                <a:gd name="T26" fmla="*/ 171 w 397"/>
                <a:gd name="T27" fmla="*/ 425 h 481"/>
                <a:gd name="T28" fmla="*/ 171 w 397"/>
                <a:gd name="T29" fmla="*/ 368 h 481"/>
                <a:gd name="T30" fmla="*/ 142 w 397"/>
                <a:gd name="T31" fmla="*/ 340 h 481"/>
                <a:gd name="T32" fmla="*/ 57 w 397"/>
                <a:gd name="T33" fmla="*/ 340 h 481"/>
                <a:gd name="T34" fmla="*/ 85 w 397"/>
                <a:gd name="T35" fmla="*/ 283 h 481"/>
                <a:gd name="T36" fmla="*/ 29 w 397"/>
                <a:gd name="T37" fmla="*/ 255 h 481"/>
                <a:gd name="T38" fmla="*/ 0 w 397"/>
                <a:gd name="T39" fmla="*/ 85 h 481"/>
                <a:gd name="T40" fmla="*/ 29 w 397"/>
                <a:gd name="T41" fmla="*/ 56 h 481"/>
                <a:gd name="T42" fmla="*/ 0 w 397"/>
                <a:gd name="T43" fmla="*/ 0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481">
                  <a:moveTo>
                    <a:pt x="0" y="0"/>
                  </a:moveTo>
                  <a:lnTo>
                    <a:pt x="114" y="0"/>
                  </a:lnTo>
                  <a:lnTo>
                    <a:pt x="284" y="85"/>
                  </a:lnTo>
                  <a:lnTo>
                    <a:pt x="397" y="85"/>
                  </a:lnTo>
                  <a:lnTo>
                    <a:pt x="369" y="141"/>
                  </a:lnTo>
                  <a:lnTo>
                    <a:pt x="369" y="198"/>
                  </a:lnTo>
                  <a:lnTo>
                    <a:pt x="397" y="226"/>
                  </a:lnTo>
                  <a:lnTo>
                    <a:pt x="369" y="255"/>
                  </a:lnTo>
                  <a:lnTo>
                    <a:pt x="312" y="255"/>
                  </a:lnTo>
                  <a:lnTo>
                    <a:pt x="369" y="340"/>
                  </a:lnTo>
                  <a:lnTo>
                    <a:pt x="312" y="396"/>
                  </a:lnTo>
                  <a:lnTo>
                    <a:pt x="341" y="481"/>
                  </a:lnTo>
                  <a:lnTo>
                    <a:pt x="227" y="481"/>
                  </a:lnTo>
                  <a:lnTo>
                    <a:pt x="171" y="425"/>
                  </a:lnTo>
                  <a:lnTo>
                    <a:pt x="171" y="368"/>
                  </a:lnTo>
                  <a:lnTo>
                    <a:pt x="142" y="340"/>
                  </a:lnTo>
                  <a:lnTo>
                    <a:pt x="57" y="340"/>
                  </a:lnTo>
                  <a:lnTo>
                    <a:pt x="85" y="283"/>
                  </a:lnTo>
                  <a:lnTo>
                    <a:pt x="29" y="255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6" name="Freeform 286"/>
            <p:cNvSpPr>
              <a:spLocks/>
            </p:cNvSpPr>
            <p:nvPr/>
          </p:nvSpPr>
          <p:spPr bwMode="auto">
            <a:xfrm>
              <a:off x="2826" y="2444"/>
              <a:ext cx="1020" cy="1305"/>
            </a:xfrm>
            <a:custGeom>
              <a:avLst/>
              <a:gdLst>
                <a:gd name="T0" fmla="*/ 28 w 1020"/>
                <a:gd name="T1" fmla="*/ 1078 h 1305"/>
                <a:gd name="T2" fmla="*/ 113 w 1020"/>
                <a:gd name="T3" fmla="*/ 1106 h 1305"/>
                <a:gd name="T4" fmla="*/ 113 w 1020"/>
                <a:gd name="T5" fmla="*/ 1049 h 1305"/>
                <a:gd name="T6" fmla="*/ 226 w 1020"/>
                <a:gd name="T7" fmla="*/ 1021 h 1305"/>
                <a:gd name="T8" fmla="*/ 198 w 1020"/>
                <a:gd name="T9" fmla="*/ 936 h 1305"/>
                <a:gd name="T10" fmla="*/ 311 w 1020"/>
                <a:gd name="T11" fmla="*/ 908 h 1305"/>
                <a:gd name="T12" fmla="*/ 311 w 1020"/>
                <a:gd name="T13" fmla="*/ 851 h 1305"/>
                <a:gd name="T14" fmla="*/ 368 w 1020"/>
                <a:gd name="T15" fmla="*/ 823 h 1305"/>
                <a:gd name="T16" fmla="*/ 311 w 1020"/>
                <a:gd name="T17" fmla="*/ 681 h 1305"/>
                <a:gd name="T18" fmla="*/ 340 w 1020"/>
                <a:gd name="T19" fmla="*/ 596 h 1305"/>
                <a:gd name="T20" fmla="*/ 453 w 1020"/>
                <a:gd name="T21" fmla="*/ 624 h 1305"/>
                <a:gd name="T22" fmla="*/ 538 w 1020"/>
                <a:gd name="T23" fmla="*/ 539 h 1305"/>
                <a:gd name="T24" fmla="*/ 538 w 1020"/>
                <a:gd name="T25" fmla="*/ 511 h 1305"/>
                <a:gd name="T26" fmla="*/ 652 w 1020"/>
                <a:gd name="T27" fmla="*/ 539 h 1305"/>
                <a:gd name="T28" fmla="*/ 680 w 1020"/>
                <a:gd name="T29" fmla="*/ 426 h 1305"/>
                <a:gd name="T30" fmla="*/ 708 w 1020"/>
                <a:gd name="T31" fmla="*/ 397 h 1305"/>
                <a:gd name="T32" fmla="*/ 708 w 1020"/>
                <a:gd name="T33" fmla="*/ 284 h 1305"/>
                <a:gd name="T34" fmla="*/ 680 w 1020"/>
                <a:gd name="T35" fmla="*/ 256 h 1305"/>
                <a:gd name="T36" fmla="*/ 708 w 1020"/>
                <a:gd name="T37" fmla="*/ 85 h 1305"/>
                <a:gd name="T38" fmla="*/ 850 w 1020"/>
                <a:gd name="T39" fmla="*/ 0 h 1305"/>
                <a:gd name="T40" fmla="*/ 935 w 1020"/>
                <a:gd name="T41" fmla="*/ 57 h 1305"/>
                <a:gd name="T42" fmla="*/ 992 w 1020"/>
                <a:gd name="T43" fmla="*/ 29 h 1305"/>
                <a:gd name="T44" fmla="*/ 1020 w 1020"/>
                <a:gd name="T45" fmla="*/ 85 h 1305"/>
                <a:gd name="T46" fmla="*/ 992 w 1020"/>
                <a:gd name="T47" fmla="*/ 142 h 1305"/>
                <a:gd name="T48" fmla="*/ 963 w 1020"/>
                <a:gd name="T49" fmla="*/ 142 h 1305"/>
                <a:gd name="T50" fmla="*/ 935 w 1020"/>
                <a:gd name="T51" fmla="*/ 171 h 1305"/>
                <a:gd name="T52" fmla="*/ 992 w 1020"/>
                <a:gd name="T53" fmla="*/ 227 h 1305"/>
                <a:gd name="T54" fmla="*/ 935 w 1020"/>
                <a:gd name="T55" fmla="*/ 256 h 1305"/>
                <a:gd name="T56" fmla="*/ 935 w 1020"/>
                <a:gd name="T57" fmla="*/ 312 h 1305"/>
                <a:gd name="T58" fmla="*/ 907 w 1020"/>
                <a:gd name="T59" fmla="*/ 341 h 1305"/>
                <a:gd name="T60" fmla="*/ 963 w 1020"/>
                <a:gd name="T61" fmla="*/ 397 h 1305"/>
                <a:gd name="T62" fmla="*/ 850 w 1020"/>
                <a:gd name="T63" fmla="*/ 482 h 1305"/>
                <a:gd name="T64" fmla="*/ 878 w 1020"/>
                <a:gd name="T65" fmla="*/ 539 h 1305"/>
                <a:gd name="T66" fmla="*/ 935 w 1020"/>
                <a:gd name="T67" fmla="*/ 567 h 1305"/>
                <a:gd name="T68" fmla="*/ 935 w 1020"/>
                <a:gd name="T69" fmla="*/ 681 h 1305"/>
                <a:gd name="T70" fmla="*/ 878 w 1020"/>
                <a:gd name="T71" fmla="*/ 766 h 1305"/>
                <a:gd name="T72" fmla="*/ 935 w 1020"/>
                <a:gd name="T73" fmla="*/ 851 h 1305"/>
                <a:gd name="T74" fmla="*/ 878 w 1020"/>
                <a:gd name="T75" fmla="*/ 879 h 1305"/>
                <a:gd name="T76" fmla="*/ 878 w 1020"/>
                <a:gd name="T77" fmla="*/ 964 h 1305"/>
                <a:gd name="T78" fmla="*/ 793 w 1020"/>
                <a:gd name="T79" fmla="*/ 964 h 1305"/>
                <a:gd name="T80" fmla="*/ 765 w 1020"/>
                <a:gd name="T81" fmla="*/ 1049 h 1305"/>
                <a:gd name="T82" fmla="*/ 652 w 1020"/>
                <a:gd name="T83" fmla="*/ 1049 h 1305"/>
                <a:gd name="T84" fmla="*/ 538 w 1020"/>
                <a:gd name="T85" fmla="*/ 1078 h 1305"/>
                <a:gd name="T86" fmla="*/ 510 w 1020"/>
                <a:gd name="T87" fmla="*/ 1163 h 1305"/>
                <a:gd name="T88" fmla="*/ 396 w 1020"/>
                <a:gd name="T89" fmla="*/ 1219 h 1305"/>
                <a:gd name="T90" fmla="*/ 396 w 1020"/>
                <a:gd name="T91" fmla="*/ 1276 h 1305"/>
                <a:gd name="T92" fmla="*/ 368 w 1020"/>
                <a:gd name="T93" fmla="*/ 1305 h 1305"/>
                <a:gd name="T94" fmla="*/ 283 w 1020"/>
                <a:gd name="T95" fmla="*/ 1163 h 1305"/>
                <a:gd name="T96" fmla="*/ 198 w 1020"/>
                <a:gd name="T97" fmla="*/ 1163 h 1305"/>
                <a:gd name="T98" fmla="*/ 198 w 1020"/>
                <a:gd name="T99" fmla="*/ 1219 h 1305"/>
                <a:gd name="T100" fmla="*/ 141 w 1020"/>
                <a:gd name="T101" fmla="*/ 1191 h 1305"/>
                <a:gd name="T102" fmla="*/ 113 w 1020"/>
                <a:gd name="T103" fmla="*/ 1248 h 1305"/>
                <a:gd name="T104" fmla="*/ 0 w 1020"/>
                <a:gd name="T105" fmla="*/ 1219 h 1305"/>
                <a:gd name="T106" fmla="*/ 28 w 1020"/>
                <a:gd name="T107" fmla="*/ 1134 h 1305"/>
                <a:gd name="T108" fmla="*/ 28 w 1020"/>
                <a:gd name="T109" fmla="*/ 1078 h 1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020" h="1305">
                  <a:moveTo>
                    <a:pt x="28" y="1078"/>
                  </a:moveTo>
                  <a:lnTo>
                    <a:pt x="113" y="1106"/>
                  </a:lnTo>
                  <a:lnTo>
                    <a:pt x="113" y="1049"/>
                  </a:lnTo>
                  <a:lnTo>
                    <a:pt x="226" y="1021"/>
                  </a:lnTo>
                  <a:lnTo>
                    <a:pt x="198" y="936"/>
                  </a:lnTo>
                  <a:lnTo>
                    <a:pt x="311" y="908"/>
                  </a:lnTo>
                  <a:lnTo>
                    <a:pt x="311" y="851"/>
                  </a:lnTo>
                  <a:lnTo>
                    <a:pt x="368" y="823"/>
                  </a:lnTo>
                  <a:lnTo>
                    <a:pt x="311" y="681"/>
                  </a:lnTo>
                  <a:lnTo>
                    <a:pt x="340" y="596"/>
                  </a:lnTo>
                  <a:lnTo>
                    <a:pt x="453" y="624"/>
                  </a:lnTo>
                  <a:lnTo>
                    <a:pt x="538" y="539"/>
                  </a:lnTo>
                  <a:lnTo>
                    <a:pt x="538" y="511"/>
                  </a:lnTo>
                  <a:lnTo>
                    <a:pt x="652" y="539"/>
                  </a:lnTo>
                  <a:lnTo>
                    <a:pt x="680" y="426"/>
                  </a:lnTo>
                  <a:lnTo>
                    <a:pt x="708" y="397"/>
                  </a:lnTo>
                  <a:lnTo>
                    <a:pt x="708" y="284"/>
                  </a:lnTo>
                  <a:lnTo>
                    <a:pt x="680" y="256"/>
                  </a:lnTo>
                  <a:lnTo>
                    <a:pt x="708" y="85"/>
                  </a:lnTo>
                  <a:lnTo>
                    <a:pt x="850" y="0"/>
                  </a:lnTo>
                  <a:lnTo>
                    <a:pt x="935" y="57"/>
                  </a:lnTo>
                  <a:lnTo>
                    <a:pt x="992" y="29"/>
                  </a:lnTo>
                  <a:lnTo>
                    <a:pt x="1020" y="85"/>
                  </a:lnTo>
                  <a:lnTo>
                    <a:pt x="992" y="142"/>
                  </a:lnTo>
                  <a:lnTo>
                    <a:pt x="963" y="142"/>
                  </a:lnTo>
                  <a:lnTo>
                    <a:pt x="935" y="171"/>
                  </a:lnTo>
                  <a:lnTo>
                    <a:pt x="992" y="227"/>
                  </a:lnTo>
                  <a:lnTo>
                    <a:pt x="935" y="256"/>
                  </a:lnTo>
                  <a:lnTo>
                    <a:pt x="935" y="312"/>
                  </a:lnTo>
                  <a:lnTo>
                    <a:pt x="907" y="341"/>
                  </a:lnTo>
                  <a:lnTo>
                    <a:pt x="963" y="397"/>
                  </a:lnTo>
                  <a:lnTo>
                    <a:pt x="850" y="482"/>
                  </a:lnTo>
                  <a:lnTo>
                    <a:pt x="878" y="539"/>
                  </a:lnTo>
                  <a:lnTo>
                    <a:pt x="935" y="567"/>
                  </a:lnTo>
                  <a:lnTo>
                    <a:pt x="935" y="681"/>
                  </a:lnTo>
                  <a:lnTo>
                    <a:pt x="878" y="766"/>
                  </a:lnTo>
                  <a:lnTo>
                    <a:pt x="935" y="851"/>
                  </a:lnTo>
                  <a:lnTo>
                    <a:pt x="878" y="879"/>
                  </a:lnTo>
                  <a:lnTo>
                    <a:pt x="878" y="964"/>
                  </a:lnTo>
                  <a:lnTo>
                    <a:pt x="793" y="964"/>
                  </a:lnTo>
                  <a:lnTo>
                    <a:pt x="765" y="1049"/>
                  </a:lnTo>
                  <a:lnTo>
                    <a:pt x="652" y="1049"/>
                  </a:lnTo>
                  <a:lnTo>
                    <a:pt x="538" y="1078"/>
                  </a:lnTo>
                  <a:lnTo>
                    <a:pt x="510" y="1163"/>
                  </a:lnTo>
                  <a:lnTo>
                    <a:pt x="396" y="1219"/>
                  </a:lnTo>
                  <a:lnTo>
                    <a:pt x="396" y="1276"/>
                  </a:lnTo>
                  <a:lnTo>
                    <a:pt x="368" y="1305"/>
                  </a:lnTo>
                  <a:lnTo>
                    <a:pt x="283" y="1163"/>
                  </a:lnTo>
                  <a:lnTo>
                    <a:pt x="198" y="1163"/>
                  </a:lnTo>
                  <a:lnTo>
                    <a:pt x="198" y="1219"/>
                  </a:lnTo>
                  <a:lnTo>
                    <a:pt x="141" y="1191"/>
                  </a:lnTo>
                  <a:lnTo>
                    <a:pt x="113" y="1248"/>
                  </a:lnTo>
                  <a:lnTo>
                    <a:pt x="0" y="1219"/>
                  </a:lnTo>
                  <a:lnTo>
                    <a:pt x="28" y="1134"/>
                  </a:lnTo>
                  <a:lnTo>
                    <a:pt x="28" y="107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7" name="Freeform 287"/>
            <p:cNvSpPr>
              <a:spLocks/>
            </p:cNvSpPr>
            <p:nvPr/>
          </p:nvSpPr>
          <p:spPr bwMode="auto">
            <a:xfrm>
              <a:off x="2117" y="3408"/>
              <a:ext cx="1474" cy="1560"/>
            </a:xfrm>
            <a:custGeom>
              <a:avLst/>
              <a:gdLst>
                <a:gd name="T0" fmla="*/ 85 w 1474"/>
                <a:gd name="T1" fmla="*/ 1191 h 1560"/>
                <a:gd name="T2" fmla="*/ 227 w 1474"/>
                <a:gd name="T3" fmla="*/ 993 h 1560"/>
                <a:gd name="T4" fmla="*/ 255 w 1474"/>
                <a:gd name="T5" fmla="*/ 851 h 1560"/>
                <a:gd name="T6" fmla="*/ 312 w 1474"/>
                <a:gd name="T7" fmla="*/ 624 h 1560"/>
                <a:gd name="T8" fmla="*/ 255 w 1474"/>
                <a:gd name="T9" fmla="*/ 539 h 1560"/>
                <a:gd name="T10" fmla="*/ 312 w 1474"/>
                <a:gd name="T11" fmla="*/ 341 h 1560"/>
                <a:gd name="T12" fmla="*/ 680 w 1474"/>
                <a:gd name="T13" fmla="*/ 0 h 1560"/>
                <a:gd name="T14" fmla="*/ 737 w 1474"/>
                <a:gd name="T15" fmla="*/ 170 h 1560"/>
                <a:gd name="T16" fmla="*/ 822 w 1474"/>
                <a:gd name="T17" fmla="*/ 284 h 1560"/>
                <a:gd name="T18" fmla="*/ 907 w 1474"/>
                <a:gd name="T19" fmla="*/ 255 h 1560"/>
                <a:gd name="T20" fmla="*/ 992 w 1474"/>
                <a:gd name="T21" fmla="*/ 199 h 1560"/>
                <a:gd name="T22" fmla="*/ 1105 w 1474"/>
                <a:gd name="T23" fmla="*/ 312 h 1560"/>
                <a:gd name="T24" fmla="*/ 1219 w 1474"/>
                <a:gd name="T25" fmla="*/ 199 h 1560"/>
                <a:gd name="T26" fmla="*/ 1389 w 1474"/>
                <a:gd name="T27" fmla="*/ 397 h 1560"/>
                <a:gd name="T28" fmla="*/ 1361 w 1474"/>
                <a:gd name="T29" fmla="*/ 624 h 1560"/>
                <a:gd name="T30" fmla="*/ 1446 w 1474"/>
                <a:gd name="T31" fmla="*/ 709 h 1560"/>
                <a:gd name="T32" fmla="*/ 1474 w 1474"/>
                <a:gd name="T33" fmla="*/ 766 h 1560"/>
                <a:gd name="T34" fmla="*/ 1389 w 1474"/>
                <a:gd name="T35" fmla="*/ 794 h 1560"/>
                <a:gd name="T36" fmla="*/ 1134 w 1474"/>
                <a:gd name="T37" fmla="*/ 794 h 1560"/>
                <a:gd name="T38" fmla="*/ 1049 w 1474"/>
                <a:gd name="T39" fmla="*/ 794 h 1560"/>
                <a:gd name="T40" fmla="*/ 879 w 1474"/>
                <a:gd name="T41" fmla="*/ 851 h 1560"/>
                <a:gd name="T42" fmla="*/ 765 w 1474"/>
                <a:gd name="T43" fmla="*/ 879 h 1560"/>
                <a:gd name="T44" fmla="*/ 680 w 1474"/>
                <a:gd name="T45" fmla="*/ 794 h 1560"/>
                <a:gd name="T46" fmla="*/ 624 w 1474"/>
                <a:gd name="T47" fmla="*/ 964 h 1560"/>
                <a:gd name="T48" fmla="*/ 624 w 1474"/>
                <a:gd name="T49" fmla="*/ 1049 h 1560"/>
                <a:gd name="T50" fmla="*/ 624 w 1474"/>
                <a:gd name="T51" fmla="*/ 1163 h 1560"/>
                <a:gd name="T52" fmla="*/ 538 w 1474"/>
                <a:gd name="T53" fmla="*/ 1191 h 1560"/>
                <a:gd name="T54" fmla="*/ 453 w 1474"/>
                <a:gd name="T55" fmla="*/ 1276 h 1560"/>
                <a:gd name="T56" fmla="*/ 397 w 1474"/>
                <a:gd name="T57" fmla="*/ 1304 h 1560"/>
                <a:gd name="T58" fmla="*/ 340 w 1474"/>
                <a:gd name="T59" fmla="*/ 1531 h 1560"/>
                <a:gd name="T60" fmla="*/ 198 w 1474"/>
                <a:gd name="T61" fmla="*/ 1503 h 1560"/>
                <a:gd name="T62" fmla="*/ 113 w 1474"/>
                <a:gd name="T63" fmla="*/ 1418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74" h="1560">
                  <a:moveTo>
                    <a:pt x="0" y="1304"/>
                  </a:moveTo>
                  <a:lnTo>
                    <a:pt x="85" y="1191"/>
                  </a:lnTo>
                  <a:lnTo>
                    <a:pt x="142" y="1163"/>
                  </a:lnTo>
                  <a:lnTo>
                    <a:pt x="227" y="993"/>
                  </a:lnTo>
                  <a:lnTo>
                    <a:pt x="198" y="936"/>
                  </a:lnTo>
                  <a:lnTo>
                    <a:pt x="255" y="851"/>
                  </a:lnTo>
                  <a:lnTo>
                    <a:pt x="198" y="766"/>
                  </a:lnTo>
                  <a:lnTo>
                    <a:pt x="312" y="624"/>
                  </a:lnTo>
                  <a:lnTo>
                    <a:pt x="312" y="567"/>
                  </a:lnTo>
                  <a:lnTo>
                    <a:pt x="255" y="539"/>
                  </a:lnTo>
                  <a:lnTo>
                    <a:pt x="283" y="397"/>
                  </a:lnTo>
                  <a:lnTo>
                    <a:pt x="312" y="341"/>
                  </a:lnTo>
                  <a:lnTo>
                    <a:pt x="255" y="227"/>
                  </a:lnTo>
                  <a:lnTo>
                    <a:pt x="680" y="0"/>
                  </a:lnTo>
                  <a:lnTo>
                    <a:pt x="737" y="114"/>
                  </a:lnTo>
                  <a:lnTo>
                    <a:pt x="737" y="170"/>
                  </a:lnTo>
                  <a:lnTo>
                    <a:pt x="709" y="255"/>
                  </a:lnTo>
                  <a:lnTo>
                    <a:pt x="822" y="284"/>
                  </a:lnTo>
                  <a:lnTo>
                    <a:pt x="850" y="227"/>
                  </a:lnTo>
                  <a:lnTo>
                    <a:pt x="907" y="255"/>
                  </a:lnTo>
                  <a:lnTo>
                    <a:pt x="907" y="199"/>
                  </a:lnTo>
                  <a:lnTo>
                    <a:pt x="992" y="199"/>
                  </a:lnTo>
                  <a:lnTo>
                    <a:pt x="1077" y="341"/>
                  </a:lnTo>
                  <a:lnTo>
                    <a:pt x="1105" y="312"/>
                  </a:lnTo>
                  <a:lnTo>
                    <a:pt x="1105" y="255"/>
                  </a:lnTo>
                  <a:lnTo>
                    <a:pt x="1219" y="199"/>
                  </a:lnTo>
                  <a:lnTo>
                    <a:pt x="1304" y="284"/>
                  </a:lnTo>
                  <a:lnTo>
                    <a:pt x="1389" y="397"/>
                  </a:lnTo>
                  <a:lnTo>
                    <a:pt x="1361" y="426"/>
                  </a:lnTo>
                  <a:lnTo>
                    <a:pt x="1361" y="624"/>
                  </a:lnTo>
                  <a:lnTo>
                    <a:pt x="1446" y="652"/>
                  </a:lnTo>
                  <a:lnTo>
                    <a:pt x="1446" y="709"/>
                  </a:lnTo>
                  <a:lnTo>
                    <a:pt x="1417" y="737"/>
                  </a:lnTo>
                  <a:lnTo>
                    <a:pt x="1474" y="766"/>
                  </a:lnTo>
                  <a:lnTo>
                    <a:pt x="1446" y="794"/>
                  </a:lnTo>
                  <a:lnTo>
                    <a:pt x="1389" y="794"/>
                  </a:lnTo>
                  <a:lnTo>
                    <a:pt x="1361" y="822"/>
                  </a:lnTo>
                  <a:lnTo>
                    <a:pt x="1134" y="794"/>
                  </a:lnTo>
                  <a:lnTo>
                    <a:pt x="1077" y="822"/>
                  </a:lnTo>
                  <a:lnTo>
                    <a:pt x="1049" y="794"/>
                  </a:lnTo>
                  <a:lnTo>
                    <a:pt x="935" y="794"/>
                  </a:lnTo>
                  <a:lnTo>
                    <a:pt x="879" y="851"/>
                  </a:lnTo>
                  <a:lnTo>
                    <a:pt x="850" y="907"/>
                  </a:lnTo>
                  <a:lnTo>
                    <a:pt x="765" y="879"/>
                  </a:lnTo>
                  <a:lnTo>
                    <a:pt x="737" y="822"/>
                  </a:lnTo>
                  <a:lnTo>
                    <a:pt x="680" y="794"/>
                  </a:lnTo>
                  <a:lnTo>
                    <a:pt x="595" y="907"/>
                  </a:lnTo>
                  <a:lnTo>
                    <a:pt x="624" y="964"/>
                  </a:lnTo>
                  <a:lnTo>
                    <a:pt x="595" y="993"/>
                  </a:lnTo>
                  <a:lnTo>
                    <a:pt x="624" y="1049"/>
                  </a:lnTo>
                  <a:lnTo>
                    <a:pt x="595" y="1106"/>
                  </a:lnTo>
                  <a:lnTo>
                    <a:pt x="624" y="1163"/>
                  </a:lnTo>
                  <a:lnTo>
                    <a:pt x="567" y="1191"/>
                  </a:lnTo>
                  <a:lnTo>
                    <a:pt x="538" y="1191"/>
                  </a:lnTo>
                  <a:lnTo>
                    <a:pt x="538" y="1248"/>
                  </a:lnTo>
                  <a:lnTo>
                    <a:pt x="453" y="1276"/>
                  </a:lnTo>
                  <a:lnTo>
                    <a:pt x="397" y="1248"/>
                  </a:lnTo>
                  <a:lnTo>
                    <a:pt x="397" y="1304"/>
                  </a:lnTo>
                  <a:lnTo>
                    <a:pt x="368" y="1333"/>
                  </a:lnTo>
                  <a:lnTo>
                    <a:pt x="340" y="1531"/>
                  </a:lnTo>
                  <a:lnTo>
                    <a:pt x="227" y="1560"/>
                  </a:lnTo>
                  <a:lnTo>
                    <a:pt x="198" y="1503"/>
                  </a:lnTo>
                  <a:lnTo>
                    <a:pt x="113" y="1503"/>
                  </a:lnTo>
                  <a:lnTo>
                    <a:pt x="113" y="1418"/>
                  </a:lnTo>
                  <a:lnTo>
                    <a:pt x="0" y="130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9" name="Freeform 289"/>
            <p:cNvSpPr>
              <a:spLocks/>
            </p:cNvSpPr>
            <p:nvPr/>
          </p:nvSpPr>
          <p:spPr bwMode="auto">
            <a:xfrm>
              <a:off x="4101" y="3749"/>
              <a:ext cx="1134" cy="737"/>
            </a:xfrm>
            <a:custGeom>
              <a:avLst/>
              <a:gdLst>
                <a:gd name="T0" fmla="*/ 0 w 1134"/>
                <a:gd name="T1" fmla="*/ 481 h 737"/>
                <a:gd name="T2" fmla="*/ 57 w 1134"/>
                <a:gd name="T3" fmla="*/ 425 h 737"/>
                <a:gd name="T4" fmla="*/ 0 w 1134"/>
                <a:gd name="T5" fmla="*/ 340 h 737"/>
                <a:gd name="T6" fmla="*/ 57 w 1134"/>
                <a:gd name="T7" fmla="*/ 340 h 737"/>
                <a:gd name="T8" fmla="*/ 85 w 1134"/>
                <a:gd name="T9" fmla="*/ 311 h 737"/>
                <a:gd name="T10" fmla="*/ 57 w 1134"/>
                <a:gd name="T11" fmla="*/ 283 h 737"/>
                <a:gd name="T12" fmla="*/ 57 w 1134"/>
                <a:gd name="T13" fmla="*/ 226 h 737"/>
                <a:gd name="T14" fmla="*/ 85 w 1134"/>
                <a:gd name="T15" fmla="*/ 170 h 737"/>
                <a:gd name="T16" fmla="*/ 57 w 1134"/>
                <a:gd name="T17" fmla="*/ 85 h 737"/>
                <a:gd name="T18" fmla="*/ 170 w 1134"/>
                <a:gd name="T19" fmla="*/ 113 h 737"/>
                <a:gd name="T20" fmla="*/ 426 w 1134"/>
                <a:gd name="T21" fmla="*/ 113 h 737"/>
                <a:gd name="T22" fmla="*/ 482 w 1134"/>
                <a:gd name="T23" fmla="*/ 85 h 737"/>
                <a:gd name="T24" fmla="*/ 482 w 1134"/>
                <a:gd name="T25" fmla="*/ 0 h 737"/>
                <a:gd name="T26" fmla="*/ 567 w 1134"/>
                <a:gd name="T27" fmla="*/ 0 h 737"/>
                <a:gd name="T28" fmla="*/ 624 w 1134"/>
                <a:gd name="T29" fmla="*/ 56 h 737"/>
                <a:gd name="T30" fmla="*/ 681 w 1134"/>
                <a:gd name="T31" fmla="*/ 0 h 737"/>
                <a:gd name="T32" fmla="*/ 822 w 1134"/>
                <a:gd name="T33" fmla="*/ 56 h 737"/>
                <a:gd name="T34" fmla="*/ 822 w 1134"/>
                <a:gd name="T35" fmla="*/ 113 h 737"/>
                <a:gd name="T36" fmla="*/ 907 w 1134"/>
                <a:gd name="T37" fmla="*/ 170 h 737"/>
                <a:gd name="T38" fmla="*/ 964 w 1134"/>
                <a:gd name="T39" fmla="*/ 170 h 737"/>
                <a:gd name="T40" fmla="*/ 993 w 1134"/>
                <a:gd name="T41" fmla="*/ 170 h 737"/>
                <a:gd name="T42" fmla="*/ 1021 w 1134"/>
                <a:gd name="T43" fmla="*/ 198 h 737"/>
                <a:gd name="T44" fmla="*/ 1078 w 1134"/>
                <a:gd name="T45" fmla="*/ 198 h 737"/>
                <a:gd name="T46" fmla="*/ 1134 w 1134"/>
                <a:gd name="T47" fmla="*/ 283 h 737"/>
                <a:gd name="T48" fmla="*/ 1106 w 1134"/>
                <a:gd name="T49" fmla="*/ 368 h 737"/>
                <a:gd name="T50" fmla="*/ 1049 w 1134"/>
                <a:gd name="T51" fmla="*/ 396 h 737"/>
                <a:gd name="T52" fmla="*/ 1106 w 1134"/>
                <a:gd name="T53" fmla="*/ 481 h 737"/>
                <a:gd name="T54" fmla="*/ 1021 w 1134"/>
                <a:gd name="T55" fmla="*/ 623 h 737"/>
                <a:gd name="T56" fmla="*/ 964 w 1134"/>
                <a:gd name="T57" fmla="*/ 623 h 737"/>
                <a:gd name="T58" fmla="*/ 936 w 1134"/>
                <a:gd name="T59" fmla="*/ 680 h 737"/>
                <a:gd name="T60" fmla="*/ 851 w 1134"/>
                <a:gd name="T61" fmla="*/ 737 h 737"/>
                <a:gd name="T62" fmla="*/ 794 w 1134"/>
                <a:gd name="T63" fmla="*/ 737 h 737"/>
                <a:gd name="T64" fmla="*/ 624 w 1134"/>
                <a:gd name="T65" fmla="*/ 652 h 737"/>
                <a:gd name="T66" fmla="*/ 482 w 1134"/>
                <a:gd name="T67" fmla="*/ 510 h 737"/>
                <a:gd name="T68" fmla="*/ 454 w 1134"/>
                <a:gd name="T69" fmla="*/ 453 h 737"/>
                <a:gd name="T70" fmla="*/ 340 w 1134"/>
                <a:gd name="T71" fmla="*/ 481 h 737"/>
                <a:gd name="T72" fmla="*/ 369 w 1134"/>
                <a:gd name="T73" fmla="*/ 538 h 737"/>
                <a:gd name="T74" fmla="*/ 199 w 1134"/>
                <a:gd name="T75" fmla="*/ 510 h 737"/>
                <a:gd name="T76" fmla="*/ 170 w 1134"/>
                <a:gd name="T77" fmla="*/ 481 h 737"/>
                <a:gd name="T78" fmla="*/ 85 w 1134"/>
                <a:gd name="T79" fmla="*/ 510 h 737"/>
                <a:gd name="T80" fmla="*/ 0 w 1134"/>
                <a:gd name="T81" fmla="*/ 481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134" h="737">
                  <a:moveTo>
                    <a:pt x="0" y="481"/>
                  </a:moveTo>
                  <a:lnTo>
                    <a:pt x="57" y="425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85" y="311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85" y="170"/>
                  </a:lnTo>
                  <a:lnTo>
                    <a:pt x="57" y="85"/>
                  </a:lnTo>
                  <a:lnTo>
                    <a:pt x="170" y="113"/>
                  </a:lnTo>
                  <a:lnTo>
                    <a:pt x="426" y="113"/>
                  </a:lnTo>
                  <a:lnTo>
                    <a:pt x="482" y="85"/>
                  </a:lnTo>
                  <a:lnTo>
                    <a:pt x="482" y="0"/>
                  </a:lnTo>
                  <a:lnTo>
                    <a:pt x="567" y="0"/>
                  </a:lnTo>
                  <a:lnTo>
                    <a:pt x="624" y="56"/>
                  </a:lnTo>
                  <a:lnTo>
                    <a:pt x="681" y="0"/>
                  </a:lnTo>
                  <a:lnTo>
                    <a:pt x="822" y="56"/>
                  </a:lnTo>
                  <a:lnTo>
                    <a:pt x="822" y="113"/>
                  </a:lnTo>
                  <a:lnTo>
                    <a:pt x="907" y="170"/>
                  </a:lnTo>
                  <a:lnTo>
                    <a:pt x="964" y="170"/>
                  </a:lnTo>
                  <a:lnTo>
                    <a:pt x="993" y="170"/>
                  </a:lnTo>
                  <a:lnTo>
                    <a:pt x="1021" y="198"/>
                  </a:lnTo>
                  <a:lnTo>
                    <a:pt x="1078" y="198"/>
                  </a:lnTo>
                  <a:lnTo>
                    <a:pt x="1134" y="283"/>
                  </a:lnTo>
                  <a:lnTo>
                    <a:pt x="1106" y="368"/>
                  </a:lnTo>
                  <a:lnTo>
                    <a:pt x="1049" y="396"/>
                  </a:lnTo>
                  <a:lnTo>
                    <a:pt x="1106" y="481"/>
                  </a:lnTo>
                  <a:lnTo>
                    <a:pt x="1021" y="623"/>
                  </a:lnTo>
                  <a:lnTo>
                    <a:pt x="964" y="623"/>
                  </a:lnTo>
                  <a:lnTo>
                    <a:pt x="936" y="680"/>
                  </a:lnTo>
                  <a:lnTo>
                    <a:pt x="851" y="737"/>
                  </a:lnTo>
                  <a:lnTo>
                    <a:pt x="794" y="737"/>
                  </a:lnTo>
                  <a:lnTo>
                    <a:pt x="624" y="652"/>
                  </a:lnTo>
                  <a:lnTo>
                    <a:pt x="482" y="510"/>
                  </a:lnTo>
                  <a:lnTo>
                    <a:pt x="454" y="453"/>
                  </a:lnTo>
                  <a:lnTo>
                    <a:pt x="340" y="481"/>
                  </a:lnTo>
                  <a:lnTo>
                    <a:pt x="369" y="538"/>
                  </a:lnTo>
                  <a:lnTo>
                    <a:pt x="199" y="510"/>
                  </a:lnTo>
                  <a:lnTo>
                    <a:pt x="170" y="481"/>
                  </a:lnTo>
                  <a:lnTo>
                    <a:pt x="85" y="510"/>
                  </a:lnTo>
                  <a:lnTo>
                    <a:pt x="0" y="48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0" name="Freeform 290"/>
            <p:cNvSpPr>
              <a:spLocks/>
            </p:cNvSpPr>
            <p:nvPr/>
          </p:nvSpPr>
          <p:spPr bwMode="auto">
            <a:xfrm>
              <a:off x="4016" y="4202"/>
              <a:ext cx="879" cy="510"/>
            </a:xfrm>
            <a:custGeom>
              <a:avLst/>
              <a:gdLst>
                <a:gd name="T0" fmla="*/ 114 w 879"/>
                <a:gd name="T1" fmla="*/ 113 h 510"/>
                <a:gd name="T2" fmla="*/ 57 w 879"/>
                <a:gd name="T3" fmla="*/ 170 h 510"/>
                <a:gd name="T4" fmla="*/ 0 w 879"/>
                <a:gd name="T5" fmla="*/ 284 h 510"/>
                <a:gd name="T6" fmla="*/ 0 w 879"/>
                <a:gd name="T7" fmla="*/ 369 h 510"/>
                <a:gd name="T8" fmla="*/ 85 w 879"/>
                <a:gd name="T9" fmla="*/ 369 h 510"/>
                <a:gd name="T10" fmla="*/ 114 w 879"/>
                <a:gd name="T11" fmla="*/ 454 h 510"/>
                <a:gd name="T12" fmla="*/ 425 w 879"/>
                <a:gd name="T13" fmla="*/ 510 h 510"/>
                <a:gd name="T14" fmla="*/ 539 w 879"/>
                <a:gd name="T15" fmla="*/ 454 h 510"/>
                <a:gd name="T16" fmla="*/ 596 w 879"/>
                <a:gd name="T17" fmla="*/ 340 h 510"/>
                <a:gd name="T18" fmla="*/ 737 w 879"/>
                <a:gd name="T19" fmla="*/ 369 h 510"/>
                <a:gd name="T20" fmla="*/ 851 w 879"/>
                <a:gd name="T21" fmla="*/ 284 h 510"/>
                <a:gd name="T22" fmla="*/ 879 w 879"/>
                <a:gd name="T23" fmla="*/ 284 h 510"/>
                <a:gd name="T24" fmla="*/ 709 w 879"/>
                <a:gd name="T25" fmla="*/ 199 h 510"/>
                <a:gd name="T26" fmla="*/ 567 w 879"/>
                <a:gd name="T27" fmla="*/ 57 h 510"/>
                <a:gd name="T28" fmla="*/ 539 w 879"/>
                <a:gd name="T29" fmla="*/ 0 h 510"/>
                <a:gd name="T30" fmla="*/ 425 w 879"/>
                <a:gd name="T31" fmla="*/ 28 h 510"/>
                <a:gd name="T32" fmla="*/ 454 w 879"/>
                <a:gd name="T33" fmla="*/ 85 h 510"/>
                <a:gd name="T34" fmla="*/ 284 w 879"/>
                <a:gd name="T35" fmla="*/ 57 h 510"/>
                <a:gd name="T36" fmla="*/ 255 w 879"/>
                <a:gd name="T37" fmla="*/ 28 h 510"/>
                <a:gd name="T38" fmla="*/ 170 w 879"/>
                <a:gd name="T39" fmla="*/ 57 h 510"/>
                <a:gd name="T40" fmla="*/ 85 w 879"/>
                <a:gd name="T41" fmla="*/ 28 h 510"/>
                <a:gd name="T42" fmla="*/ 114 w 879"/>
                <a:gd name="T43" fmla="*/ 113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79" h="510">
                  <a:moveTo>
                    <a:pt x="114" y="113"/>
                  </a:moveTo>
                  <a:lnTo>
                    <a:pt x="57" y="170"/>
                  </a:lnTo>
                  <a:lnTo>
                    <a:pt x="0" y="284"/>
                  </a:lnTo>
                  <a:lnTo>
                    <a:pt x="0" y="369"/>
                  </a:lnTo>
                  <a:lnTo>
                    <a:pt x="85" y="369"/>
                  </a:lnTo>
                  <a:lnTo>
                    <a:pt x="114" y="454"/>
                  </a:lnTo>
                  <a:lnTo>
                    <a:pt x="425" y="510"/>
                  </a:lnTo>
                  <a:lnTo>
                    <a:pt x="539" y="454"/>
                  </a:lnTo>
                  <a:lnTo>
                    <a:pt x="596" y="340"/>
                  </a:lnTo>
                  <a:lnTo>
                    <a:pt x="737" y="369"/>
                  </a:lnTo>
                  <a:lnTo>
                    <a:pt x="851" y="284"/>
                  </a:lnTo>
                  <a:lnTo>
                    <a:pt x="879" y="284"/>
                  </a:lnTo>
                  <a:lnTo>
                    <a:pt x="709" y="199"/>
                  </a:lnTo>
                  <a:lnTo>
                    <a:pt x="567" y="57"/>
                  </a:lnTo>
                  <a:lnTo>
                    <a:pt x="539" y="0"/>
                  </a:lnTo>
                  <a:lnTo>
                    <a:pt x="425" y="28"/>
                  </a:lnTo>
                  <a:lnTo>
                    <a:pt x="454" y="85"/>
                  </a:lnTo>
                  <a:lnTo>
                    <a:pt x="284" y="57"/>
                  </a:lnTo>
                  <a:lnTo>
                    <a:pt x="255" y="28"/>
                  </a:lnTo>
                  <a:lnTo>
                    <a:pt x="170" y="57"/>
                  </a:lnTo>
                  <a:lnTo>
                    <a:pt x="85" y="28"/>
                  </a:lnTo>
                  <a:lnTo>
                    <a:pt x="114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1" name="Freeform 291"/>
            <p:cNvSpPr>
              <a:spLocks/>
            </p:cNvSpPr>
            <p:nvPr/>
          </p:nvSpPr>
          <p:spPr bwMode="auto">
            <a:xfrm>
              <a:off x="3336" y="3493"/>
              <a:ext cx="794" cy="1049"/>
            </a:xfrm>
            <a:custGeom>
              <a:avLst/>
              <a:gdLst>
                <a:gd name="T0" fmla="*/ 142 w 794"/>
                <a:gd name="T1" fmla="*/ 737 h 1049"/>
                <a:gd name="T2" fmla="*/ 170 w 794"/>
                <a:gd name="T3" fmla="*/ 709 h 1049"/>
                <a:gd name="T4" fmla="*/ 227 w 794"/>
                <a:gd name="T5" fmla="*/ 709 h 1049"/>
                <a:gd name="T6" fmla="*/ 255 w 794"/>
                <a:gd name="T7" fmla="*/ 681 h 1049"/>
                <a:gd name="T8" fmla="*/ 198 w 794"/>
                <a:gd name="T9" fmla="*/ 652 h 1049"/>
                <a:gd name="T10" fmla="*/ 227 w 794"/>
                <a:gd name="T11" fmla="*/ 624 h 1049"/>
                <a:gd name="T12" fmla="*/ 227 w 794"/>
                <a:gd name="T13" fmla="*/ 567 h 1049"/>
                <a:gd name="T14" fmla="*/ 142 w 794"/>
                <a:gd name="T15" fmla="*/ 539 h 1049"/>
                <a:gd name="T16" fmla="*/ 142 w 794"/>
                <a:gd name="T17" fmla="*/ 341 h 1049"/>
                <a:gd name="T18" fmla="*/ 170 w 794"/>
                <a:gd name="T19" fmla="*/ 312 h 1049"/>
                <a:gd name="T20" fmla="*/ 85 w 794"/>
                <a:gd name="T21" fmla="*/ 199 h 1049"/>
                <a:gd name="T22" fmla="*/ 0 w 794"/>
                <a:gd name="T23" fmla="*/ 114 h 1049"/>
                <a:gd name="T24" fmla="*/ 28 w 794"/>
                <a:gd name="T25" fmla="*/ 29 h 1049"/>
                <a:gd name="T26" fmla="*/ 142 w 794"/>
                <a:gd name="T27" fmla="*/ 0 h 1049"/>
                <a:gd name="T28" fmla="*/ 255 w 794"/>
                <a:gd name="T29" fmla="*/ 0 h 1049"/>
                <a:gd name="T30" fmla="*/ 312 w 794"/>
                <a:gd name="T31" fmla="*/ 85 h 1049"/>
                <a:gd name="T32" fmla="*/ 368 w 794"/>
                <a:gd name="T33" fmla="*/ 85 h 1049"/>
                <a:gd name="T34" fmla="*/ 425 w 794"/>
                <a:gd name="T35" fmla="*/ 227 h 1049"/>
                <a:gd name="T36" fmla="*/ 397 w 794"/>
                <a:gd name="T37" fmla="*/ 284 h 1049"/>
                <a:gd name="T38" fmla="*/ 453 w 794"/>
                <a:gd name="T39" fmla="*/ 341 h 1049"/>
                <a:gd name="T40" fmla="*/ 482 w 794"/>
                <a:gd name="T41" fmla="*/ 397 h 1049"/>
                <a:gd name="T42" fmla="*/ 453 w 794"/>
                <a:gd name="T43" fmla="*/ 426 h 1049"/>
                <a:gd name="T44" fmla="*/ 482 w 794"/>
                <a:gd name="T45" fmla="*/ 596 h 1049"/>
                <a:gd name="T46" fmla="*/ 538 w 794"/>
                <a:gd name="T47" fmla="*/ 624 h 1049"/>
                <a:gd name="T48" fmla="*/ 510 w 794"/>
                <a:gd name="T49" fmla="*/ 681 h 1049"/>
                <a:gd name="T50" fmla="*/ 595 w 794"/>
                <a:gd name="T51" fmla="*/ 681 h 1049"/>
                <a:gd name="T52" fmla="*/ 624 w 794"/>
                <a:gd name="T53" fmla="*/ 709 h 1049"/>
                <a:gd name="T54" fmla="*/ 624 w 794"/>
                <a:gd name="T55" fmla="*/ 766 h 1049"/>
                <a:gd name="T56" fmla="*/ 680 w 794"/>
                <a:gd name="T57" fmla="*/ 822 h 1049"/>
                <a:gd name="T58" fmla="*/ 794 w 794"/>
                <a:gd name="T59" fmla="*/ 822 h 1049"/>
                <a:gd name="T60" fmla="*/ 737 w 794"/>
                <a:gd name="T61" fmla="*/ 879 h 1049"/>
                <a:gd name="T62" fmla="*/ 680 w 794"/>
                <a:gd name="T63" fmla="*/ 993 h 1049"/>
                <a:gd name="T64" fmla="*/ 624 w 794"/>
                <a:gd name="T65" fmla="*/ 993 h 1049"/>
                <a:gd name="T66" fmla="*/ 595 w 794"/>
                <a:gd name="T67" fmla="*/ 1049 h 1049"/>
                <a:gd name="T68" fmla="*/ 510 w 794"/>
                <a:gd name="T69" fmla="*/ 1049 h 1049"/>
                <a:gd name="T70" fmla="*/ 482 w 794"/>
                <a:gd name="T71" fmla="*/ 993 h 1049"/>
                <a:gd name="T72" fmla="*/ 312 w 794"/>
                <a:gd name="T73" fmla="*/ 1049 h 1049"/>
                <a:gd name="T74" fmla="*/ 312 w 794"/>
                <a:gd name="T75" fmla="*/ 964 h 1049"/>
                <a:gd name="T76" fmla="*/ 283 w 794"/>
                <a:gd name="T77" fmla="*/ 936 h 1049"/>
                <a:gd name="T78" fmla="*/ 340 w 794"/>
                <a:gd name="T79" fmla="*/ 879 h 1049"/>
                <a:gd name="T80" fmla="*/ 255 w 794"/>
                <a:gd name="T81" fmla="*/ 766 h 1049"/>
                <a:gd name="T82" fmla="*/ 198 w 794"/>
                <a:gd name="T83" fmla="*/ 794 h 1049"/>
                <a:gd name="T84" fmla="*/ 142 w 794"/>
                <a:gd name="T85" fmla="*/ 737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94" h="1049">
                  <a:moveTo>
                    <a:pt x="142" y="737"/>
                  </a:moveTo>
                  <a:lnTo>
                    <a:pt x="170" y="709"/>
                  </a:lnTo>
                  <a:lnTo>
                    <a:pt x="227" y="709"/>
                  </a:lnTo>
                  <a:lnTo>
                    <a:pt x="255" y="681"/>
                  </a:lnTo>
                  <a:lnTo>
                    <a:pt x="198" y="652"/>
                  </a:lnTo>
                  <a:lnTo>
                    <a:pt x="227" y="624"/>
                  </a:lnTo>
                  <a:lnTo>
                    <a:pt x="227" y="567"/>
                  </a:lnTo>
                  <a:lnTo>
                    <a:pt x="142" y="539"/>
                  </a:lnTo>
                  <a:lnTo>
                    <a:pt x="142" y="341"/>
                  </a:lnTo>
                  <a:lnTo>
                    <a:pt x="170" y="312"/>
                  </a:lnTo>
                  <a:lnTo>
                    <a:pt x="85" y="199"/>
                  </a:lnTo>
                  <a:lnTo>
                    <a:pt x="0" y="114"/>
                  </a:lnTo>
                  <a:lnTo>
                    <a:pt x="28" y="29"/>
                  </a:lnTo>
                  <a:lnTo>
                    <a:pt x="142" y="0"/>
                  </a:lnTo>
                  <a:lnTo>
                    <a:pt x="255" y="0"/>
                  </a:lnTo>
                  <a:lnTo>
                    <a:pt x="312" y="85"/>
                  </a:lnTo>
                  <a:lnTo>
                    <a:pt x="368" y="85"/>
                  </a:lnTo>
                  <a:lnTo>
                    <a:pt x="425" y="227"/>
                  </a:lnTo>
                  <a:lnTo>
                    <a:pt x="397" y="284"/>
                  </a:lnTo>
                  <a:lnTo>
                    <a:pt x="453" y="341"/>
                  </a:lnTo>
                  <a:lnTo>
                    <a:pt x="482" y="397"/>
                  </a:lnTo>
                  <a:lnTo>
                    <a:pt x="453" y="426"/>
                  </a:lnTo>
                  <a:lnTo>
                    <a:pt x="482" y="596"/>
                  </a:lnTo>
                  <a:lnTo>
                    <a:pt x="538" y="624"/>
                  </a:lnTo>
                  <a:lnTo>
                    <a:pt x="510" y="681"/>
                  </a:lnTo>
                  <a:lnTo>
                    <a:pt x="595" y="681"/>
                  </a:lnTo>
                  <a:lnTo>
                    <a:pt x="624" y="709"/>
                  </a:lnTo>
                  <a:lnTo>
                    <a:pt x="624" y="766"/>
                  </a:lnTo>
                  <a:lnTo>
                    <a:pt x="680" y="822"/>
                  </a:lnTo>
                  <a:lnTo>
                    <a:pt x="794" y="822"/>
                  </a:lnTo>
                  <a:lnTo>
                    <a:pt x="737" y="879"/>
                  </a:lnTo>
                  <a:lnTo>
                    <a:pt x="680" y="993"/>
                  </a:lnTo>
                  <a:lnTo>
                    <a:pt x="624" y="993"/>
                  </a:lnTo>
                  <a:lnTo>
                    <a:pt x="595" y="1049"/>
                  </a:lnTo>
                  <a:lnTo>
                    <a:pt x="510" y="1049"/>
                  </a:lnTo>
                  <a:lnTo>
                    <a:pt x="482" y="993"/>
                  </a:lnTo>
                  <a:lnTo>
                    <a:pt x="312" y="1049"/>
                  </a:lnTo>
                  <a:lnTo>
                    <a:pt x="312" y="964"/>
                  </a:lnTo>
                  <a:lnTo>
                    <a:pt x="283" y="936"/>
                  </a:lnTo>
                  <a:lnTo>
                    <a:pt x="340" y="879"/>
                  </a:lnTo>
                  <a:lnTo>
                    <a:pt x="255" y="766"/>
                  </a:lnTo>
                  <a:lnTo>
                    <a:pt x="198" y="794"/>
                  </a:lnTo>
                  <a:lnTo>
                    <a:pt x="142" y="73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3" name="Freeform 293"/>
            <p:cNvSpPr>
              <a:spLocks/>
            </p:cNvSpPr>
            <p:nvPr/>
          </p:nvSpPr>
          <p:spPr bwMode="auto">
            <a:xfrm>
              <a:off x="3563" y="4486"/>
              <a:ext cx="453" cy="255"/>
            </a:xfrm>
            <a:custGeom>
              <a:avLst/>
              <a:gdLst>
                <a:gd name="T0" fmla="*/ 85 w 453"/>
                <a:gd name="T1" fmla="*/ 56 h 255"/>
                <a:gd name="T2" fmla="*/ 255 w 453"/>
                <a:gd name="T3" fmla="*/ 0 h 255"/>
                <a:gd name="T4" fmla="*/ 283 w 453"/>
                <a:gd name="T5" fmla="*/ 56 h 255"/>
                <a:gd name="T6" fmla="*/ 368 w 453"/>
                <a:gd name="T7" fmla="*/ 56 h 255"/>
                <a:gd name="T8" fmla="*/ 397 w 453"/>
                <a:gd name="T9" fmla="*/ 0 h 255"/>
                <a:gd name="T10" fmla="*/ 453 w 453"/>
                <a:gd name="T11" fmla="*/ 0 h 255"/>
                <a:gd name="T12" fmla="*/ 453 w 453"/>
                <a:gd name="T13" fmla="*/ 85 h 255"/>
                <a:gd name="T14" fmla="*/ 425 w 453"/>
                <a:gd name="T15" fmla="*/ 198 h 255"/>
                <a:gd name="T16" fmla="*/ 340 w 453"/>
                <a:gd name="T17" fmla="*/ 226 h 255"/>
                <a:gd name="T18" fmla="*/ 340 w 453"/>
                <a:gd name="T19" fmla="*/ 198 h 255"/>
                <a:gd name="T20" fmla="*/ 113 w 453"/>
                <a:gd name="T21" fmla="*/ 255 h 255"/>
                <a:gd name="T22" fmla="*/ 85 w 453"/>
                <a:gd name="T23" fmla="*/ 198 h 255"/>
                <a:gd name="T24" fmla="*/ 56 w 453"/>
                <a:gd name="T25" fmla="*/ 198 h 255"/>
                <a:gd name="T26" fmla="*/ 0 w 453"/>
                <a:gd name="T27" fmla="*/ 113 h 255"/>
                <a:gd name="T28" fmla="*/ 28 w 453"/>
                <a:gd name="T29" fmla="*/ 85 h 255"/>
                <a:gd name="T30" fmla="*/ 85 w 453"/>
                <a:gd name="T31" fmla="*/ 113 h 255"/>
                <a:gd name="T32" fmla="*/ 85 w 453"/>
                <a:gd name="T33" fmla="*/ 56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3" h="255">
                  <a:moveTo>
                    <a:pt x="85" y="56"/>
                  </a:moveTo>
                  <a:lnTo>
                    <a:pt x="255" y="0"/>
                  </a:lnTo>
                  <a:lnTo>
                    <a:pt x="283" y="56"/>
                  </a:lnTo>
                  <a:lnTo>
                    <a:pt x="368" y="56"/>
                  </a:lnTo>
                  <a:lnTo>
                    <a:pt x="397" y="0"/>
                  </a:lnTo>
                  <a:lnTo>
                    <a:pt x="453" y="0"/>
                  </a:lnTo>
                  <a:lnTo>
                    <a:pt x="453" y="85"/>
                  </a:lnTo>
                  <a:lnTo>
                    <a:pt x="425" y="198"/>
                  </a:lnTo>
                  <a:lnTo>
                    <a:pt x="340" y="226"/>
                  </a:lnTo>
                  <a:lnTo>
                    <a:pt x="340" y="198"/>
                  </a:lnTo>
                  <a:lnTo>
                    <a:pt x="113" y="255"/>
                  </a:lnTo>
                  <a:lnTo>
                    <a:pt x="85" y="198"/>
                  </a:lnTo>
                  <a:lnTo>
                    <a:pt x="56" y="198"/>
                  </a:lnTo>
                  <a:lnTo>
                    <a:pt x="0" y="113"/>
                  </a:lnTo>
                  <a:lnTo>
                    <a:pt x="28" y="85"/>
                  </a:lnTo>
                  <a:lnTo>
                    <a:pt x="85" y="113"/>
                  </a:lnTo>
                  <a:lnTo>
                    <a:pt x="85" y="5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4" name="Freeform 294"/>
            <p:cNvSpPr>
              <a:spLocks/>
            </p:cNvSpPr>
            <p:nvPr/>
          </p:nvSpPr>
          <p:spPr bwMode="auto">
            <a:xfrm>
              <a:off x="3364" y="4599"/>
              <a:ext cx="624" cy="595"/>
            </a:xfrm>
            <a:custGeom>
              <a:avLst/>
              <a:gdLst>
                <a:gd name="T0" fmla="*/ 624 w 624"/>
                <a:gd name="T1" fmla="*/ 85 h 595"/>
                <a:gd name="T2" fmla="*/ 539 w 624"/>
                <a:gd name="T3" fmla="*/ 198 h 595"/>
                <a:gd name="T4" fmla="*/ 510 w 624"/>
                <a:gd name="T5" fmla="*/ 283 h 595"/>
                <a:gd name="T6" fmla="*/ 397 w 624"/>
                <a:gd name="T7" fmla="*/ 340 h 595"/>
                <a:gd name="T8" fmla="*/ 227 w 624"/>
                <a:gd name="T9" fmla="*/ 312 h 595"/>
                <a:gd name="T10" fmla="*/ 199 w 624"/>
                <a:gd name="T11" fmla="*/ 340 h 595"/>
                <a:gd name="T12" fmla="*/ 255 w 624"/>
                <a:gd name="T13" fmla="*/ 397 h 595"/>
                <a:gd name="T14" fmla="*/ 227 w 624"/>
                <a:gd name="T15" fmla="*/ 425 h 595"/>
                <a:gd name="T16" fmla="*/ 255 w 624"/>
                <a:gd name="T17" fmla="*/ 454 h 595"/>
                <a:gd name="T18" fmla="*/ 227 w 624"/>
                <a:gd name="T19" fmla="*/ 539 h 595"/>
                <a:gd name="T20" fmla="*/ 142 w 624"/>
                <a:gd name="T21" fmla="*/ 539 h 595"/>
                <a:gd name="T22" fmla="*/ 114 w 624"/>
                <a:gd name="T23" fmla="*/ 595 h 595"/>
                <a:gd name="T24" fmla="*/ 0 w 624"/>
                <a:gd name="T25" fmla="*/ 482 h 595"/>
                <a:gd name="T26" fmla="*/ 0 w 624"/>
                <a:gd name="T27" fmla="*/ 340 h 595"/>
                <a:gd name="T28" fmla="*/ 85 w 624"/>
                <a:gd name="T29" fmla="*/ 227 h 595"/>
                <a:gd name="T30" fmla="*/ 170 w 624"/>
                <a:gd name="T31" fmla="*/ 227 h 595"/>
                <a:gd name="T32" fmla="*/ 170 w 624"/>
                <a:gd name="T33" fmla="*/ 142 h 595"/>
                <a:gd name="T34" fmla="*/ 142 w 624"/>
                <a:gd name="T35" fmla="*/ 85 h 595"/>
                <a:gd name="T36" fmla="*/ 142 w 624"/>
                <a:gd name="T37" fmla="*/ 28 h 595"/>
                <a:gd name="T38" fmla="*/ 199 w 624"/>
                <a:gd name="T39" fmla="*/ 0 h 595"/>
                <a:gd name="T40" fmla="*/ 255 w 624"/>
                <a:gd name="T41" fmla="*/ 85 h 595"/>
                <a:gd name="T42" fmla="*/ 284 w 624"/>
                <a:gd name="T43" fmla="*/ 85 h 595"/>
                <a:gd name="T44" fmla="*/ 312 w 624"/>
                <a:gd name="T45" fmla="*/ 142 h 595"/>
                <a:gd name="T46" fmla="*/ 539 w 624"/>
                <a:gd name="T47" fmla="*/ 85 h 595"/>
                <a:gd name="T48" fmla="*/ 539 w 624"/>
                <a:gd name="T49" fmla="*/ 113 h 595"/>
                <a:gd name="T50" fmla="*/ 624 w 624"/>
                <a:gd name="T51" fmla="*/ 8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24" h="595">
                  <a:moveTo>
                    <a:pt x="624" y="85"/>
                  </a:moveTo>
                  <a:lnTo>
                    <a:pt x="539" y="198"/>
                  </a:lnTo>
                  <a:lnTo>
                    <a:pt x="510" y="283"/>
                  </a:lnTo>
                  <a:lnTo>
                    <a:pt x="397" y="340"/>
                  </a:lnTo>
                  <a:lnTo>
                    <a:pt x="227" y="312"/>
                  </a:lnTo>
                  <a:lnTo>
                    <a:pt x="199" y="340"/>
                  </a:lnTo>
                  <a:lnTo>
                    <a:pt x="255" y="397"/>
                  </a:lnTo>
                  <a:lnTo>
                    <a:pt x="227" y="425"/>
                  </a:lnTo>
                  <a:lnTo>
                    <a:pt x="255" y="454"/>
                  </a:lnTo>
                  <a:lnTo>
                    <a:pt x="227" y="539"/>
                  </a:lnTo>
                  <a:lnTo>
                    <a:pt x="142" y="539"/>
                  </a:lnTo>
                  <a:lnTo>
                    <a:pt x="114" y="595"/>
                  </a:lnTo>
                  <a:lnTo>
                    <a:pt x="0" y="482"/>
                  </a:lnTo>
                  <a:lnTo>
                    <a:pt x="0" y="340"/>
                  </a:lnTo>
                  <a:lnTo>
                    <a:pt x="85" y="227"/>
                  </a:lnTo>
                  <a:lnTo>
                    <a:pt x="170" y="227"/>
                  </a:lnTo>
                  <a:lnTo>
                    <a:pt x="170" y="142"/>
                  </a:lnTo>
                  <a:lnTo>
                    <a:pt x="142" y="85"/>
                  </a:lnTo>
                  <a:lnTo>
                    <a:pt x="142" y="28"/>
                  </a:lnTo>
                  <a:lnTo>
                    <a:pt x="199" y="0"/>
                  </a:lnTo>
                  <a:lnTo>
                    <a:pt x="255" y="85"/>
                  </a:lnTo>
                  <a:lnTo>
                    <a:pt x="284" y="85"/>
                  </a:lnTo>
                  <a:lnTo>
                    <a:pt x="312" y="142"/>
                  </a:lnTo>
                  <a:lnTo>
                    <a:pt x="539" y="85"/>
                  </a:lnTo>
                  <a:lnTo>
                    <a:pt x="539" y="113"/>
                  </a:lnTo>
                  <a:lnTo>
                    <a:pt x="624" y="8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5" name="Freeform 295"/>
            <p:cNvSpPr>
              <a:spLocks/>
            </p:cNvSpPr>
            <p:nvPr/>
          </p:nvSpPr>
          <p:spPr bwMode="auto">
            <a:xfrm>
              <a:off x="2400" y="6498"/>
              <a:ext cx="1588" cy="1418"/>
            </a:xfrm>
            <a:custGeom>
              <a:avLst/>
              <a:gdLst>
                <a:gd name="T0" fmla="*/ 29 w 1588"/>
                <a:gd name="T1" fmla="*/ 879 h 1418"/>
                <a:gd name="T2" fmla="*/ 29 w 1588"/>
                <a:gd name="T3" fmla="*/ 794 h 1418"/>
                <a:gd name="T4" fmla="*/ 0 w 1588"/>
                <a:gd name="T5" fmla="*/ 738 h 1418"/>
                <a:gd name="T6" fmla="*/ 29 w 1588"/>
                <a:gd name="T7" fmla="*/ 624 h 1418"/>
                <a:gd name="T8" fmla="*/ 85 w 1588"/>
                <a:gd name="T9" fmla="*/ 596 h 1418"/>
                <a:gd name="T10" fmla="*/ 142 w 1588"/>
                <a:gd name="T11" fmla="*/ 539 h 1418"/>
                <a:gd name="T12" fmla="*/ 227 w 1588"/>
                <a:gd name="T13" fmla="*/ 539 h 1418"/>
                <a:gd name="T14" fmla="*/ 227 w 1588"/>
                <a:gd name="T15" fmla="*/ 482 h 1418"/>
                <a:gd name="T16" fmla="*/ 369 w 1588"/>
                <a:gd name="T17" fmla="*/ 454 h 1418"/>
                <a:gd name="T18" fmla="*/ 369 w 1588"/>
                <a:gd name="T19" fmla="*/ 397 h 1418"/>
                <a:gd name="T20" fmla="*/ 454 w 1588"/>
                <a:gd name="T21" fmla="*/ 369 h 1418"/>
                <a:gd name="T22" fmla="*/ 397 w 1588"/>
                <a:gd name="T23" fmla="*/ 256 h 1418"/>
                <a:gd name="T24" fmla="*/ 454 w 1588"/>
                <a:gd name="T25" fmla="*/ 227 h 1418"/>
                <a:gd name="T26" fmla="*/ 511 w 1588"/>
                <a:gd name="T27" fmla="*/ 284 h 1418"/>
                <a:gd name="T28" fmla="*/ 539 w 1588"/>
                <a:gd name="T29" fmla="*/ 227 h 1418"/>
                <a:gd name="T30" fmla="*/ 511 w 1588"/>
                <a:gd name="T31" fmla="*/ 199 h 1418"/>
                <a:gd name="T32" fmla="*/ 539 w 1588"/>
                <a:gd name="T33" fmla="*/ 114 h 1418"/>
                <a:gd name="T34" fmla="*/ 681 w 1588"/>
                <a:gd name="T35" fmla="*/ 29 h 1418"/>
                <a:gd name="T36" fmla="*/ 737 w 1588"/>
                <a:gd name="T37" fmla="*/ 57 h 1418"/>
                <a:gd name="T38" fmla="*/ 794 w 1588"/>
                <a:gd name="T39" fmla="*/ 57 h 1418"/>
                <a:gd name="T40" fmla="*/ 822 w 1588"/>
                <a:gd name="T41" fmla="*/ 0 h 1418"/>
                <a:gd name="T42" fmla="*/ 879 w 1588"/>
                <a:gd name="T43" fmla="*/ 85 h 1418"/>
                <a:gd name="T44" fmla="*/ 879 w 1588"/>
                <a:gd name="T45" fmla="*/ 29 h 1418"/>
                <a:gd name="T46" fmla="*/ 907 w 1588"/>
                <a:gd name="T47" fmla="*/ 29 h 1418"/>
                <a:gd name="T48" fmla="*/ 1021 w 1588"/>
                <a:gd name="T49" fmla="*/ 256 h 1418"/>
                <a:gd name="T50" fmla="*/ 1106 w 1588"/>
                <a:gd name="T51" fmla="*/ 256 h 1418"/>
                <a:gd name="T52" fmla="*/ 1106 w 1588"/>
                <a:gd name="T53" fmla="*/ 454 h 1418"/>
                <a:gd name="T54" fmla="*/ 1191 w 1588"/>
                <a:gd name="T55" fmla="*/ 511 h 1418"/>
                <a:gd name="T56" fmla="*/ 1248 w 1588"/>
                <a:gd name="T57" fmla="*/ 454 h 1418"/>
                <a:gd name="T58" fmla="*/ 1248 w 1588"/>
                <a:gd name="T59" fmla="*/ 397 h 1418"/>
                <a:gd name="T60" fmla="*/ 1333 w 1588"/>
                <a:gd name="T61" fmla="*/ 341 h 1418"/>
                <a:gd name="T62" fmla="*/ 1361 w 1588"/>
                <a:gd name="T63" fmla="*/ 397 h 1418"/>
                <a:gd name="T64" fmla="*/ 1418 w 1588"/>
                <a:gd name="T65" fmla="*/ 341 h 1418"/>
                <a:gd name="T66" fmla="*/ 1446 w 1588"/>
                <a:gd name="T67" fmla="*/ 397 h 1418"/>
                <a:gd name="T68" fmla="*/ 1474 w 1588"/>
                <a:gd name="T69" fmla="*/ 539 h 1418"/>
                <a:gd name="T70" fmla="*/ 1418 w 1588"/>
                <a:gd name="T71" fmla="*/ 823 h 1418"/>
                <a:gd name="T72" fmla="*/ 1503 w 1588"/>
                <a:gd name="T73" fmla="*/ 879 h 1418"/>
                <a:gd name="T74" fmla="*/ 1560 w 1588"/>
                <a:gd name="T75" fmla="*/ 908 h 1418"/>
                <a:gd name="T76" fmla="*/ 1588 w 1588"/>
                <a:gd name="T77" fmla="*/ 964 h 1418"/>
                <a:gd name="T78" fmla="*/ 1304 w 1588"/>
                <a:gd name="T79" fmla="*/ 1304 h 1418"/>
                <a:gd name="T80" fmla="*/ 1049 w 1588"/>
                <a:gd name="T81" fmla="*/ 1248 h 1418"/>
                <a:gd name="T82" fmla="*/ 907 w 1588"/>
                <a:gd name="T83" fmla="*/ 1276 h 1418"/>
                <a:gd name="T84" fmla="*/ 907 w 1588"/>
                <a:gd name="T85" fmla="*/ 1333 h 1418"/>
                <a:gd name="T86" fmla="*/ 822 w 1588"/>
                <a:gd name="T87" fmla="*/ 1418 h 1418"/>
                <a:gd name="T88" fmla="*/ 709 w 1588"/>
                <a:gd name="T89" fmla="*/ 1333 h 1418"/>
                <a:gd name="T90" fmla="*/ 652 w 1588"/>
                <a:gd name="T91" fmla="*/ 1248 h 1418"/>
                <a:gd name="T92" fmla="*/ 567 w 1588"/>
                <a:gd name="T93" fmla="*/ 1248 h 1418"/>
                <a:gd name="T94" fmla="*/ 511 w 1588"/>
                <a:gd name="T95" fmla="*/ 1134 h 1418"/>
                <a:gd name="T96" fmla="*/ 454 w 1588"/>
                <a:gd name="T97" fmla="*/ 1191 h 1418"/>
                <a:gd name="T98" fmla="*/ 255 w 1588"/>
                <a:gd name="T99" fmla="*/ 1248 h 1418"/>
                <a:gd name="T100" fmla="*/ 114 w 1588"/>
                <a:gd name="T101" fmla="*/ 1049 h 1418"/>
                <a:gd name="T102" fmla="*/ 114 w 1588"/>
                <a:gd name="T103" fmla="*/ 993 h 1418"/>
                <a:gd name="T104" fmla="*/ 114 w 1588"/>
                <a:gd name="T105" fmla="*/ 936 h 1418"/>
                <a:gd name="T106" fmla="*/ 57 w 1588"/>
                <a:gd name="T107" fmla="*/ 936 h 1418"/>
                <a:gd name="T108" fmla="*/ 29 w 1588"/>
                <a:gd name="T109" fmla="*/ 879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588" h="1418">
                  <a:moveTo>
                    <a:pt x="29" y="879"/>
                  </a:moveTo>
                  <a:lnTo>
                    <a:pt x="29" y="794"/>
                  </a:lnTo>
                  <a:lnTo>
                    <a:pt x="0" y="738"/>
                  </a:lnTo>
                  <a:lnTo>
                    <a:pt x="29" y="624"/>
                  </a:lnTo>
                  <a:lnTo>
                    <a:pt x="85" y="596"/>
                  </a:lnTo>
                  <a:lnTo>
                    <a:pt x="142" y="539"/>
                  </a:lnTo>
                  <a:lnTo>
                    <a:pt x="227" y="539"/>
                  </a:lnTo>
                  <a:lnTo>
                    <a:pt x="227" y="482"/>
                  </a:lnTo>
                  <a:lnTo>
                    <a:pt x="369" y="454"/>
                  </a:lnTo>
                  <a:lnTo>
                    <a:pt x="369" y="397"/>
                  </a:lnTo>
                  <a:lnTo>
                    <a:pt x="454" y="369"/>
                  </a:lnTo>
                  <a:lnTo>
                    <a:pt x="397" y="256"/>
                  </a:lnTo>
                  <a:lnTo>
                    <a:pt x="454" y="227"/>
                  </a:lnTo>
                  <a:lnTo>
                    <a:pt x="511" y="284"/>
                  </a:lnTo>
                  <a:lnTo>
                    <a:pt x="539" y="227"/>
                  </a:lnTo>
                  <a:lnTo>
                    <a:pt x="511" y="199"/>
                  </a:lnTo>
                  <a:lnTo>
                    <a:pt x="539" y="114"/>
                  </a:lnTo>
                  <a:lnTo>
                    <a:pt x="681" y="29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822" y="0"/>
                  </a:lnTo>
                  <a:lnTo>
                    <a:pt x="879" y="85"/>
                  </a:lnTo>
                  <a:lnTo>
                    <a:pt x="879" y="29"/>
                  </a:lnTo>
                  <a:lnTo>
                    <a:pt x="907" y="29"/>
                  </a:lnTo>
                  <a:lnTo>
                    <a:pt x="1021" y="256"/>
                  </a:lnTo>
                  <a:lnTo>
                    <a:pt x="1106" y="256"/>
                  </a:lnTo>
                  <a:lnTo>
                    <a:pt x="1106" y="454"/>
                  </a:lnTo>
                  <a:lnTo>
                    <a:pt x="1191" y="511"/>
                  </a:lnTo>
                  <a:lnTo>
                    <a:pt x="1248" y="454"/>
                  </a:lnTo>
                  <a:lnTo>
                    <a:pt x="1248" y="397"/>
                  </a:lnTo>
                  <a:lnTo>
                    <a:pt x="1333" y="341"/>
                  </a:lnTo>
                  <a:lnTo>
                    <a:pt x="1361" y="397"/>
                  </a:lnTo>
                  <a:lnTo>
                    <a:pt x="1418" y="341"/>
                  </a:lnTo>
                  <a:lnTo>
                    <a:pt x="1446" y="397"/>
                  </a:lnTo>
                  <a:lnTo>
                    <a:pt x="1474" y="539"/>
                  </a:lnTo>
                  <a:lnTo>
                    <a:pt x="1418" y="823"/>
                  </a:lnTo>
                  <a:lnTo>
                    <a:pt x="1503" y="879"/>
                  </a:lnTo>
                  <a:lnTo>
                    <a:pt x="1560" y="908"/>
                  </a:lnTo>
                  <a:lnTo>
                    <a:pt x="1588" y="964"/>
                  </a:lnTo>
                  <a:lnTo>
                    <a:pt x="1304" y="1304"/>
                  </a:lnTo>
                  <a:lnTo>
                    <a:pt x="1049" y="1248"/>
                  </a:lnTo>
                  <a:lnTo>
                    <a:pt x="907" y="1276"/>
                  </a:lnTo>
                  <a:lnTo>
                    <a:pt x="907" y="1333"/>
                  </a:lnTo>
                  <a:lnTo>
                    <a:pt x="822" y="1418"/>
                  </a:lnTo>
                  <a:lnTo>
                    <a:pt x="709" y="1333"/>
                  </a:lnTo>
                  <a:lnTo>
                    <a:pt x="652" y="1248"/>
                  </a:lnTo>
                  <a:lnTo>
                    <a:pt x="567" y="1248"/>
                  </a:lnTo>
                  <a:lnTo>
                    <a:pt x="511" y="1134"/>
                  </a:lnTo>
                  <a:lnTo>
                    <a:pt x="454" y="1191"/>
                  </a:lnTo>
                  <a:lnTo>
                    <a:pt x="255" y="1248"/>
                  </a:lnTo>
                  <a:lnTo>
                    <a:pt x="114" y="1049"/>
                  </a:lnTo>
                  <a:lnTo>
                    <a:pt x="114" y="993"/>
                  </a:lnTo>
                  <a:lnTo>
                    <a:pt x="114" y="936"/>
                  </a:lnTo>
                  <a:lnTo>
                    <a:pt x="57" y="936"/>
                  </a:lnTo>
                  <a:lnTo>
                    <a:pt x="29" y="87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7" name="Freeform 297"/>
            <p:cNvSpPr>
              <a:spLocks/>
            </p:cNvSpPr>
            <p:nvPr/>
          </p:nvSpPr>
          <p:spPr bwMode="auto">
            <a:xfrm>
              <a:off x="1493" y="5818"/>
              <a:ext cx="1361" cy="1673"/>
            </a:xfrm>
            <a:custGeom>
              <a:avLst/>
              <a:gdLst>
                <a:gd name="T0" fmla="*/ 709 w 1361"/>
                <a:gd name="T1" fmla="*/ 57 h 1673"/>
                <a:gd name="T2" fmla="*/ 766 w 1361"/>
                <a:gd name="T3" fmla="*/ 170 h 1673"/>
                <a:gd name="T4" fmla="*/ 822 w 1361"/>
                <a:gd name="T5" fmla="*/ 312 h 1673"/>
                <a:gd name="T6" fmla="*/ 879 w 1361"/>
                <a:gd name="T7" fmla="*/ 539 h 1673"/>
                <a:gd name="T8" fmla="*/ 766 w 1361"/>
                <a:gd name="T9" fmla="*/ 680 h 1673"/>
                <a:gd name="T10" fmla="*/ 624 w 1361"/>
                <a:gd name="T11" fmla="*/ 680 h 1673"/>
                <a:gd name="T12" fmla="*/ 567 w 1361"/>
                <a:gd name="T13" fmla="*/ 794 h 1673"/>
                <a:gd name="T14" fmla="*/ 539 w 1361"/>
                <a:gd name="T15" fmla="*/ 992 h 1673"/>
                <a:gd name="T16" fmla="*/ 369 w 1361"/>
                <a:gd name="T17" fmla="*/ 1134 h 1673"/>
                <a:gd name="T18" fmla="*/ 255 w 1361"/>
                <a:gd name="T19" fmla="*/ 1247 h 1673"/>
                <a:gd name="T20" fmla="*/ 170 w 1361"/>
                <a:gd name="T21" fmla="*/ 1389 h 1673"/>
                <a:gd name="T22" fmla="*/ 85 w 1361"/>
                <a:gd name="T23" fmla="*/ 1474 h 1673"/>
                <a:gd name="T24" fmla="*/ 85 w 1361"/>
                <a:gd name="T25" fmla="*/ 1588 h 1673"/>
                <a:gd name="T26" fmla="*/ 340 w 1361"/>
                <a:gd name="T27" fmla="*/ 1588 h 1673"/>
                <a:gd name="T28" fmla="*/ 425 w 1361"/>
                <a:gd name="T29" fmla="*/ 1673 h 1673"/>
                <a:gd name="T30" fmla="*/ 539 w 1361"/>
                <a:gd name="T31" fmla="*/ 1616 h 1673"/>
                <a:gd name="T32" fmla="*/ 681 w 1361"/>
                <a:gd name="T33" fmla="*/ 1644 h 1673"/>
                <a:gd name="T34" fmla="*/ 879 w 1361"/>
                <a:gd name="T35" fmla="*/ 1559 h 1673"/>
                <a:gd name="T36" fmla="*/ 936 w 1361"/>
                <a:gd name="T37" fmla="*/ 1474 h 1673"/>
                <a:gd name="T38" fmla="*/ 936 w 1361"/>
                <a:gd name="T39" fmla="*/ 1304 h 1673"/>
                <a:gd name="T40" fmla="*/ 936 w 1361"/>
                <a:gd name="T41" fmla="*/ 1219 h 1673"/>
                <a:gd name="T42" fmla="*/ 964 w 1361"/>
                <a:gd name="T43" fmla="*/ 1106 h 1673"/>
                <a:gd name="T44" fmla="*/ 879 w 1361"/>
                <a:gd name="T45" fmla="*/ 992 h 1673"/>
                <a:gd name="T46" fmla="*/ 907 w 1361"/>
                <a:gd name="T47" fmla="*/ 879 h 1673"/>
                <a:gd name="T48" fmla="*/ 992 w 1361"/>
                <a:gd name="T49" fmla="*/ 794 h 1673"/>
                <a:gd name="T50" fmla="*/ 1049 w 1361"/>
                <a:gd name="T51" fmla="*/ 652 h 1673"/>
                <a:gd name="T52" fmla="*/ 1304 w 1361"/>
                <a:gd name="T53" fmla="*/ 539 h 1673"/>
                <a:gd name="T54" fmla="*/ 1333 w 1361"/>
                <a:gd name="T55" fmla="*/ 425 h 1673"/>
                <a:gd name="T56" fmla="*/ 1304 w 1361"/>
                <a:gd name="T57" fmla="*/ 312 h 1673"/>
                <a:gd name="T58" fmla="*/ 1248 w 1361"/>
                <a:gd name="T59" fmla="*/ 142 h 1673"/>
                <a:gd name="T60" fmla="*/ 992 w 1361"/>
                <a:gd name="T61" fmla="*/ 142 h 1673"/>
                <a:gd name="T62" fmla="*/ 879 w 1361"/>
                <a:gd name="T63" fmla="*/ 28 h 1673"/>
                <a:gd name="T64" fmla="*/ 766 w 1361"/>
                <a:gd name="T65" fmla="*/ 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361" h="1673">
                  <a:moveTo>
                    <a:pt x="766" y="0"/>
                  </a:moveTo>
                  <a:lnTo>
                    <a:pt x="709" y="57"/>
                  </a:lnTo>
                  <a:lnTo>
                    <a:pt x="709" y="142"/>
                  </a:lnTo>
                  <a:lnTo>
                    <a:pt x="766" y="170"/>
                  </a:lnTo>
                  <a:lnTo>
                    <a:pt x="822" y="255"/>
                  </a:lnTo>
                  <a:lnTo>
                    <a:pt x="822" y="312"/>
                  </a:lnTo>
                  <a:lnTo>
                    <a:pt x="851" y="340"/>
                  </a:lnTo>
                  <a:lnTo>
                    <a:pt x="879" y="539"/>
                  </a:lnTo>
                  <a:lnTo>
                    <a:pt x="794" y="595"/>
                  </a:lnTo>
                  <a:lnTo>
                    <a:pt x="766" y="680"/>
                  </a:lnTo>
                  <a:lnTo>
                    <a:pt x="681" y="709"/>
                  </a:lnTo>
                  <a:lnTo>
                    <a:pt x="624" y="680"/>
                  </a:lnTo>
                  <a:lnTo>
                    <a:pt x="595" y="709"/>
                  </a:lnTo>
                  <a:lnTo>
                    <a:pt x="567" y="794"/>
                  </a:lnTo>
                  <a:lnTo>
                    <a:pt x="595" y="822"/>
                  </a:lnTo>
                  <a:lnTo>
                    <a:pt x="539" y="992"/>
                  </a:lnTo>
                  <a:lnTo>
                    <a:pt x="482" y="992"/>
                  </a:lnTo>
                  <a:lnTo>
                    <a:pt x="369" y="1134"/>
                  </a:lnTo>
                  <a:lnTo>
                    <a:pt x="397" y="1191"/>
                  </a:lnTo>
                  <a:lnTo>
                    <a:pt x="255" y="1247"/>
                  </a:lnTo>
                  <a:lnTo>
                    <a:pt x="255" y="1304"/>
                  </a:lnTo>
                  <a:lnTo>
                    <a:pt x="170" y="1389"/>
                  </a:lnTo>
                  <a:lnTo>
                    <a:pt x="114" y="1361"/>
                  </a:lnTo>
                  <a:lnTo>
                    <a:pt x="85" y="1474"/>
                  </a:lnTo>
                  <a:lnTo>
                    <a:pt x="0" y="1531"/>
                  </a:lnTo>
                  <a:lnTo>
                    <a:pt x="85" y="1588"/>
                  </a:lnTo>
                  <a:lnTo>
                    <a:pt x="255" y="1531"/>
                  </a:lnTo>
                  <a:lnTo>
                    <a:pt x="340" y="1588"/>
                  </a:lnTo>
                  <a:lnTo>
                    <a:pt x="369" y="1673"/>
                  </a:lnTo>
                  <a:lnTo>
                    <a:pt x="425" y="1673"/>
                  </a:lnTo>
                  <a:lnTo>
                    <a:pt x="454" y="1616"/>
                  </a:lnTo>
                  <a:lnTo>
                    <a:pt x="539" y="1616"/>
                  </a:lnTo>
                  <a:lnTo>
                    <a:pt x="567" y="1559"/>
                  </a:lnTo>
                  <a:lnTo>
                    <a:pt x="681" y="1644"/>
                  </a:lnTo>
                  <a:lnTo>
                    <a:pt x="851" y="1616"/>
                  </a:lnTo>
                  <a:lnTo>
                    <a:pt x="879" y="1559"/>
                  </a:lnTo>
                  <a:lnTo>
                    <a:pt x="936" y="1559"/>
                  </a:lnTo>
                  <a:lnTo>
                    <a:pt x="936" y="1474"/>
                  </a:lnTo>
                  <a:lnTo>
                    <a:pt x="907" y="1418"/>
                  </a:lnTo>
                  <a:lnTo>
                    <a:pt x="936" y="1304"/>
                  </a:lnTo>
                  <a:lnTo>
                    <a:pt x="992" y="1276"/>
                  </a:lnTo>
                  <a:lnTo>
                    <a:pt x="936" y="1219"/>
                  </a:lnTo>
                  <a:lnTo>
                    <a:pt x="936" y="1134"/>
                  </a:lnTo>
                  <a:lnTo>
                    <a:pt x="964" y="1106"/>
                  </a:lnTo>
                  <a:lnTo>
                    <a:pt x="936" y="1021"/>
                  </a:lnTo>
                  <a:lnTo>
                    <a:pt x="879" y="992"/>
                  </a:lnTo>
                  <a:lnTo>
                    <a:pt x="879" y="936"/>
                  </a:lnTo>
                  <a:lnTo>
                    <a:pt x="907" y="879"/>
                  </a:lnTo>
                  <a:lnTo>
                    <a:pt x="992" y="907"/>
                  </a:lnTo>
                  <a:lnTo>
                    <a:pt x="992" y="794"/>
                  </a:lnTo>
                  <a:lnTo>
                    <a:pt x="1049" y="765"/>
                  </a:lnTo>
                  <a:lnTo>
                    <a:pt x="1049" y="652"/>
                  </a:lnTo>
                  <a:lnTo>
                    <a:pt x="1106" y="567"/>
                  </a:lnTo>
                  <a:lnTo>
                    <a:pt x="1304" y="539"/>
                  </a:lnTo>
                  <a:lnTo>
                    <a:pt x="1361" y="454"/>
                  </a:lnTo>
                  <a:lnTo>
                    <a:pt x="1333" y="425"/>
                  </a:lnTo>
                  <a:lnTo>
                    <a:pt x="1333" y="340"/>
                  </a:lnTo>
                  <a:lnTo>
                    <a:pt x="1304" y="312"/>
                  </a:lnTo>
                  <a:lnTo>
                    <a:pt x="1304" y="227"/>
                  </a:lnTo>
                  <a:lnTo>
                    <a:pt x="1248" y="142"/>
                  </a:lnTo>
                  <a:lnTo>
                    <a:pt x="1106" y="85"/>
                  </a:lnTo>
                  <a:lnTo>
                    <a:pt x="992" y="142"/>
                  </a:lnTo>
                  <a:lnTo>
                    <a:pt x="964" y="57"/>
                  </a:lnTo>
                  <a:lnTo>
                    <a:pt x="879" y="28"/>
                  </a:lnTo>
                  <a:lnTo>
                    <a:pt x="794" y="57"/>
                  </a:lnTo>
                  <a:lnTo>
                    <a:pt x="766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8" name="Freeform 298"/>
            <p:cNvSpPr>
              <a:spLocks/>
            </p:cNvSpPr>
            <p:nvPr/>
          </p:nvSpPr>
          <p:spPr bwMode="auto">
            <a:xfrm>
              <a:off x="2372" y="6130"/>
              <a:ext cx="907" cy="964"/>
            </a:xfrm>
            <a:custGeom>
              <a:avLst/>
              <a:gdLst>
                <a:gd name="T0" fmla="*/ 454 w 907"/>
                <a:gd name="T1" fmla="*/ 28 h 964"/>
                <a:gd name="T2" fmla="*/ 454 w 907"/>
                <a:gd name="T3" fmla="*/ 113 h 964"/>
                <a:gd name="T4" fmla="*/ 482 w 907"/>
                <a:gd name="T5" fmla="*/ 142 h 964"/>
                <a:gd name="T6" fmla="*/ 425 w 907"/>
                <a:gd name="T7" fmla="*/ 227 h 964"/>
                <a:gd name="T8" fmla="*/ 227 w 907"/>
                <a:gd name="T9" fmla="*/ 255 h 964"/>
                <a:gd name="T10" fmla="*/ 170 w 907"/>
                <a:gd name="T11" fmla="*/ 340 h 964"/>
                <a:gd name="T12" fmla="*/ 170 w 907"/>
                <a:gd name="T13" fmla="*/ 453 h 964"/>
                <a:gd name="T14" fmla="*/ 113 w 907"/>
                <a:gd name="T15" fmla="*/ 482 h 964"/>
                <a:gd name="T16" fmla="*/ 113 w 907"/>
                <a:gd name="T17" fmla="*/ 595 h 964"/>
                <a:gd name="T18" fmla="*/ 28 w 907"/>
                <a:gd name="T19" fmla="*/ 567 h 964"/>
                <a:gd name="T20" fmla="*/ 0 w 907"/>
                <a:gd name="T21" fmla="*/ 624 h 964"/>
                <a:gd name="T22" fmla="*/ 0 w 907"/>
                <a:gd name="T23" fmla="*/ 680 h 964"/>
                <a:gd name="T24" fmla="*/ 57 w 907"/>
                <a:gd name="T25" fmla="*/ 709 h 964"/>
                <a:gd name="T26" fmla="*/ 85 w 907"/>
                <a:gd name="T27" fmla="*/ 794 h 964"/>
                <a:gd name="T28" fmla="*/ 57 w 907"/>
                <a:gd name="T29" fmla="*/ 822 h 964"/>
                <a:gd name="T30" fmla="*/ 57 w 907"/>
                <a:gd name="T31" fmla="*/ 907 h 964"/>
                <a:gd name="T32" fmla="*/ 113 w 907"/>
                <a:gd name="T33" fmla="*/ 964 h 964"/>
                <a:gd name="T34" fmla="*/ 170 w 907"/>
                <a:gd name="T35" fmla="*/ 907 h 964"/>
                <a:gd name="T36" fmla="*/ 255 w 907"/>
                <a:gd name="T37" fmla="*/ 907 h 964"/>
                <a:gd name="T38" fmla="*/ 255 w 907"/>
                <a:gd name="T39" fmla="*/ 850 h 964"/>
                <a:gd name="T40" fmla="*/ 397 w 907"/>
                <a:gd name="T41" fmla="*/ 822 h 964"/>
                <a:gd name="T42" fmla="*/ 397 w 907"/>
                <a:gd name="T43" fmla="*/ 765 h 964"/>
                <a:gd name="T44" fmla="*/ 482 w 907"/>
                <a:gd name="T45" fmla="*/ 737 h 964"/>
                <a:gd name="T46" fmla="*/ 425 w 907"/>
                <a:gd name="T47" fmla="*/ 624 h 964"/>
                <a:gd name="T48" fmla="*/ 482 w 907"/>
                <a:gd name="T49" fmla="*/ 595 h 964"/>
                <a:gd name="T50" fmla="*/ 539 w 907"/>
                <a:gd name="T51" fmla="*/ 652 h 964"/>
                <a:gd name="T52" fmla="*/ 567 w 907"/>
                <a:gd name="T53" fmla="*/ 595 h 964"/>
                <a:gd name="T54" fmla="*/ 539 w 907"/>
                <a:gd name="T55" fmla="*/ 567 h 964"/>
                <a:gd name="T56" fmla="*/ 567 w 907"/>
                <a:gd name="T57" fmla="*/ 482 h 964"/>
                <a:gd name="T58" fmla="*/ 709 w 907"/>
                <a:gd name="T59" fmla="*/ 397 h 964"/>
                <a:gd name="T60" fmla="*/ 765 w 907"/>
                <a:gd name="T61" fmla="*/ 425 h 964"/>
                <a:gd name="T62" fmla="*/ 822 w 907"/>
                <a:gd name="T63" fmla="*/ 312 h 964"/>
                <a:gd name="T64" fmla="*/ 907 w 907"/>
                <a:gd name="T65" fmla="*/ 255 h 964"/>
                <a:gd name="T66" fmla="*/ 879 w 907"/>
                <a:gd name="T67" fmla="*/ 142 h 964"/>
                <a:gd name="T68" fmla="*/ 794 w 907"/>
                <a:gd name="T69" fmla="*/ 142 h 964"/>
                <a:gd name="T70" fmla="*/ 737 w 907"/>
                <a:gd name="T71" fmla="*/ 28 h 964"/>
                <a:gd name="T72" fmla="*/ 595 w 907"/>
                <a:gd name="T73" fmla="*/ 0 h 964"/>
                <a:gd name="T74" fmla="*/ 454 w 907"/>
                <a:gd name="T75" fmla="*/ 2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907" h="964">
                  <a:moveTo>
                    <a:pt x="454" y="28"/>
                  </a:moveTo>
                  <a:lnTo>
                    <a:pt x="454" y="113"/>
                  </a:lnTo>
                  <a:lnTo>
                    <a:pt x="482" y="142"/>
                  </a:lnTo>
                  <a:lnTo>
                    <a:pt x="425" y="227"/>
                  </a:lnTo>
                  <a:lnTo>
                    <a:pt x="227" y="255"/>
                  </a:lnTo>
                  <a:lnTo>
                    <a:pt x="170" y="340"/>
                  </a:lnTo>
                  <a:lnTo>
                    <a:pt x="170" y="453"/>
                  </a:lnTo>
                  <a:lnTo>
                    <a:pt x="113" y="482"/>
                  </a:lnTo>
                  <a:lnTo>
                    <a:pt x="113" y="595"/>
                  </a:lnTo>
                  <a:lnTo>
                    <a:pt x="28" y="567"/>
                  </a:lnTo>
                  <a:lnTo>
                    <a:pt x="0" y="624"/>
                  </a:lnTo>
                  <a:lnTo>
                    <a:pt x="0" y="680"/>
                  </a:lnTo>
                  <a:lnTo>
                    <a:pt x="57" y="709"/>
                  </a:lnTo>
                  <a:lnTo>
                    <a:pt x="85" y="794"/>
                  </a:lnTo>
                  <a:lnTo>
                    <a:pt x="57" y="822"/>
                  </a:lnTo>
                  <a:lnTo>
                    <a:pt x="57" y="907"/>
                  </a:lnTo>
                  <a:lnTo>
                    <a:pt x="113" y="964"/>
                  </a:lnTo>
                  <a:lnTo>
                    <a:pt x="170" y="907"/>
                  </a:lnTo>
                  <a:lnTo>
                    <a:pt x="255" y="907"/>
                  </a:lnTo>
                  <a:lnTo>
                    <a:pt x="255" y="850"/>
                  </a:lnTo>
                  <a:lnTo>
                    <a:pt x="397" y="822"/>
                  </a:lnTo>
                  <a:lnTo>
                    <a:pt x="397" y="765"/>
                  </a:lnTo>
                  <a:lnTo>
                    <a:pt x="482" y="737"/>
                  </a:lnTo>
                  <a:lnTo>
                    <a:pt x="425" y="624"/>
                  </a:lnTo>
                  <a:lnTo>
                    <a:pt x="482" y="595"/>
                  </a:lnTo>
                  <a:lnTo>
                    <a:pt x="539" y="652"/>
                  </a:lnTo>
                  <a:lnTo>
                    <a:pt x="567" y="595"/>
                  </a:lnTo>
                  <a:lnTo>
                    <a:pt x="539" y="567"/>
                  </a:lnTo>
                  <a:lnTo>
                    <a:pt x="567" y="482"/>
                  </a:lnTo>
                  <a:lnTo>
                    <a:pt x="709" y="397"/>
                  </a:lnTo>
                  <a:lnTo>
                    <a:pt x="765" y="425"/>
                  </a:lnTo>
                  <a:lnTo>
                    <a:pt x="822" y="312"/>
                  </a:lnTo>
                  <a:lnTo>
                    <a:pt x="907" y="255"/>
                  </a:lnTo>
                  <a:lnTo>
                    <a:pt x="879" y="142"/>
                  </a:lnTo>
                  <a:lnTo>
                    <a:pt x="794" y="142"/>
                  </a:lnTo>
                  <a:lnTo>
                    <a:pt x="737" y="28"/>
                  </a:lnTo>
                  <a:lnTo>
                    <a:pt x="595" y="0"/>
                  </a:lnTo>
                  <a:lnTo>
                    <a:pt x="454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9" name="Freeform 299"/>
            <p:cNvSpPr>
              <a:spLocks/>
            </p:cNvSpPr>
            <p:nvPr/>
          </p:nvSpPr>
          <p:spPr bwMode="auto">
            <a:xfrm>
              <a:off x="3137" y="5960"/>
              <a:ext cx="823" cy="1049"/>
            </a:xfrm>
            <a:custGeom>
              <a:avLst/>
              <a:gdLst>
                <a:gd name="T0" fmla="*/ 709 w 823"/>
                <a:gd name="T1" fmla="*/ 935 h 1049"/>
                <a:gd name="T2" fmla="*/ 681 w 823"/>
                <a:gd name="T3" fmla="*/ 879 h 1049"/>
                <a:gd name="T4" fmla="*/ 624 w 823"/>
                <a:gd name="T5" fmla="*/ 935 h 1049"/>
                <a:gd name="T6" fmla="*/ 596 w 823"/>
                <a:gd name="T7" fmla="*/ 879 h 1049"/>
                <a:gd name="T8" fmla="*/ 511 w 823"/>
                <a:gd name="T9" fmla="*/ 935 h 1049"/>
                <a:gd name="T10" fmla="*/ 511 w 823"/>
                <a:gd name="T11" fmla="*/ 992 h 1049"/>
                <a:gd name="T12" fmla="*/ 454 w 823"/>
                <a:gd name="T13" fmla="*/ 1049 h 1049"/>
                <a:gd name="T14" fmla="*/ 369 w 823"/>
                <a:gd name="T15" fmla="*/ 992 h 1049"/>
                <a:gd name="T16" fmla="*/ 369 w 823"/>
                <a:gd name="T17" fmla="*/ 794 h 1049"/>
                <a:gd name="T18" fmla="*/ 284 w 823"/>
                <a:gd name="T19" fmla="*/ 794 h 1049"/>
                <a:gd name="T20" fmla="*/ 170 w 823"/>
                <a:gd name="T21" fmla="*/ 567 h 1049"/>
                <a:gd name="T22" fmla="*/ 142 w 823"/>
                <a:gd name="T23" fmla="*/ 567 h 1049"/>
                <a:gd name="T24" fmla="*/ 142 w 823"/>
                <a:gd name="T25" fmla="*/ 623 h 1049"/>
                <a:gd name="T26" fmla="*/ 85 w 823"/>
                <a:gd name="T27" fmla="*/ 538 h 1049"/>
                <a:gd name="T28" fmla="*/ 57 w 823"/>
                <a:gd name="T29" fmla="*/ 595 h 1049"/>
                <a:gd name="T30" fmla="*/ 0 w 823"/>
                <a:gd name="T31" fmla="*/ 595 h 1049"/>
                <a:gd name="T32" fmla="*/ 57 w 823"/>
                <a:gd name="T33" fmla="*/ 482 h 1049"/>
                <a:gd name="T34" fmla="*/ 142 w 823"/>
                <a:gd name="T35" fmla="*/ 425 h 1049"/>
                <a:gd name="T36" fmla="*/ 114 w 823"/>
                <a:gd name="T37" fmla="*/ 312 h 1049"/>
                <a:gd name="T38" fmla="*/ 227 w 823"/>
                <a:gd name="T39" fmla="*/ 340 h 1049"/>
                <a:gd name="T40" fmla="*/ 312 w 823"/>
                <a:gd name="T41" fmla="*/ 227 h 1049"/>
                <a:gd name="T42" fmla="*/ 454 w 823"/>
                <a:gd name="T43" fmla="*/ 255 h 1049"/>
                <a:gd name="T44" fmla="*/ 482 w 823"/>
                <a:gd name="T45" fmla="*/ 198 h 1049"/>
                <a:gd name="T46" fmla="*/ 397 w 823"/>
                <a:gd name="T47" fmla="*/ 170 h 1049"/>
                <a:gd name="T48" fmla="*/ 454 w 823"/>
                <a:gd name="T49" fmla="*/ 56 h 1049"/>
                <a:gd name="T50" fmla="*/ 567 w 823"/>
                <a:gd name="T51" fmla="*/ 0 h 1049"/>
                <a:gd name="T52" fmla="*/ 681 w 823"/>
                <a:gd name="T53" fmla="*/ 28 h 1049"/>
                <a:gd name="T54" fmla="*/ 709 w 823"/>
                <a:gd name="T55" fmla="*/ 113 h 1049"/>
                <a:gd name="T56" fmla="*/ 766 w 823"/>
                <a:gd name="T57" fmla="*/ 142 h 1049"/>
                <a:gd name="T58" fmla="*/ 766 w 823"/>
                <a:gd name="T59" fmla="*/ 312 h 1049"/>
                <a:gd name="T60" fmla="*/ 823 w 823"/>
                <a:gd name="T61" fmla="*/ 397 h 1049"/>
                <a:gd name="T62" fmla="*/ 737 w 823"/>
                <a:gd name="T63" fmla="*/ 510 h 1049"/>
                <a:gd name="T64" fmla="*/ 766 w 823"/>
                <a:gd name="T65" fmla="*/ 595 h 1049"/>
                <a:gd name="T66" fmla="*/ 737 w 823"/>
                <a:gd name="T67" fmla="*/ 680 h 1049"/>
                <a:gd name="T68" fmla="*/ 766 w 823"/>
                <a:gd name="T69" fmla="*/ 822 h 1049"/>
                <a:gd name="T70" fmla="*/ 709 w 823"/>
                <a:gd name="T71" fmla="*/ 935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23" h="1049">
                  <a:moveTo>
                    <a:pt x="709" y="935"/>
                  </a:moveTo>
                  <a:lnTo>
                    <a:pt x="681" y="879"/>
                  </a:lnTo>
                  <a:lnTo>
                    <a:pt x="624" y="935"/>
                  </a:lnTo>
                  <a:lnTo>
                    <a:pt x="596" y="879"/>
                  </a:lnTo>
                  <a:lnTo>
                    <a:pt x="511" y="935"/>
                  </a:lnTo>
                  <a:lnTo>
                    <a:pt x="511" y="992"/>
                  </a:lnTo>
                  <a:lnTo>
                    <a:pt x="454" y="1049"/>
                  </a:lnTo>
                  <a:lnTo>
                    <a:pt x="369" y="992"/>
                  </a:lnTo>
                  <a:lnTo>
                    <a:pt x="369" y="794"/>
                  </a:lnTo>
                  <a:lnTo>
                    <a:pt x="284" y="794"/>
                  </a:lnTo>
                  <a:lnTo>
                    <a:pt x="170" y="567"/>
                  </a:lnTo>
                  <a:lnTo>
                    <a:pt x="142" y="567"/>
                  </a:lnTo>
                  <a:lnTo>
                    <a:pt x="142" y="623"/>
                  </a:lnTo>
                  <a:lnTo>
                    <a:pt x="85" y="538"/>
                  </a:lnTo>
                  <a:lnTo>
                    <a:pt x="57" y="595"/>
                  </a:lnTo>
                  <a:lnTo>
                    <a:pt x="0" y="595"/>
                  </a:lnTo>
                  <a:lnTo>
                    <a:pt x="57" y="482"/>
                  </a:lnTo>
                  <a:lnTo>
                    <a:pt x="142" y="425"/>
                  </a:lnTo>
                  <a:lnTo>
                    <a:pt x="114" y="312"/>
                  </a:lnTo>
                  <a:lnTo>
                    <a:pt x="227" y="340"/>
                  </a:lnTo>
                  <a:lnTo>
                    <a:pt x="312" y="227"/>
                  </a:lnTo>
                  <a:lnTo>
                    <a:pt x="454" y="255"/>
                  </a:lnTo>
                  <a:lnTo>
                    <a:pt x="482" y="198"/>
                  </a:lnTo>
                  <a:lnTo>
                    <a:pt x="397" y="170"/>
                  </a:lnTo>
                  <a:lnTo>
                    <a:pt x="454" y="56"/>
                  </a:lnTo>
                  <a:lnTo>
                    <a:pt x="567" y="0"/>
                  </a:lnTo>
                  <a:lnTo>
                    <a:pt x="681" y="28"/>
                  </a:lnTo>
                  <a:lnTo>
                    <a:pt x="709" y="113"/>
                  </a:lnTo>
                  <a:lnTo>
                    <a:pt x="766" y="142"/>
                  </a:lnTo>
                  <a:lnTo>
                    <a:pt x="766" y="312"/>
                  </a:lnTo>
                  <a:lnTo>
                    <a:pt x="823" y="397"/>
                  </a:lnTo>
                  <a:lnTo>
                    <a:pt x="737" y="510"/>
                  </a:lnTo>
                  <a:lnTo>
                    <a:pt x="766" y="595"/>
                  </a:lnTo>
                  <a:lnTo>
                    <a:pt x="737" y="680"/>
                  </a:lnTo>
                  <a:lnTo>
                    <a:pt x="766" y="822"/>
                  </a:lnTo>
                  <a:lnTo>
                    <a:pt x="709" y="93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0" name="Freeform 300"/>
            <p:cNvSpPr>
              <a:spLocks/>
            </p:cNvSpPr>
            <p:nvPr/>
          </p:nvSpPr>
          <p:spPr bwMode="auto">
            <a:xfrm>
              <a:off x="2967" y="5194"/>
              <a:ext cx="766" cy="1106"/>
            </a:xfrm>
            <a:custGeom>
              <a:avLst/>
              <a:gdLst>
                <a:gd name="T0" fmla="*/ 511 w 766"/>
                <a:gd name="T1" fmla="*/ 0 h 1106"/>
                <a:gd name="T2" fmla="*/ 596 w 766"/>
                <a:gd name="T3" fmla="*/ 284 h 1106"/>
                <a:gd name="T4" fmla="*/ 596 w 766"/>
                <a:gd name="T5" fmla="*/ 397 h 1106"/>
                <a:gd name="T6" fmla="*/ 624 w 766"/>
                <a:gd name="T7" fmla="*/ 426 h 1106"/>
                <a:gd name="T8" fmla="*/ 624 w 766"/>
                <a:gd name="T9" fmla="*/ 454 h 1106"/>
                <a:gd name="T10" fmla="*/ 567 w 766"/>
                <a:gd name="T11" fmla="*/ 482 h 1106"/>
                <a:gd name="T12" fmla="*/ 511 w 766"/>
                <a:gd name="T13" fmla="*/ 482 h 1106"/>
                <a:gd name="T14" fmla="*/ 511 w 766"/>
                <a:gd name="T15" fmla="*/ 539 h 1106"/>
                <a:gd name="T16" fmla="*/ 652 w 766"/>
                <a:gd name="T17" fmla="*/ 624 h 1106"/>
                <a:gd name="T18" fmla="*/ 624 w 766"/>
                <a:gd name="T19" fmla="*/ 681 h 1106"/>
                <a:gd name="T20" fmla="*/ 766 w 766"/>
                <a:gd name="T21" fmla="*/ 709 h 1106"/>
                <a:gd name="T22" fmla="*/ 737 w 766"/>
                <a:gd name="T23" fmla="*/ 766 h 1106"/>
                <a:gd name="T24" fmla="*/ 624 w 766"/>
                <a:gd name="T25" fmla="*/ 822 h 1106"/>
                <a:gd name="T26" fmla="*/ 567 w 766"/>
                <a:gd name="T27" fmla="*/ 936 h 1106"/>
                <a:gd name="T28" fmla="*/ 652 w 766"/>
                <a:gd name="T29" fmla="*/ 964 h 1106"/>
                <a:gd name="T30" fmla="*/ 624 w 766"/>
                <a:gd name="T31" fmla="*/ 1021 h 1106"/>
                <a:gd name="T32" fmla="*/ 482 w 766"/>
                <a:gd name="T33" fmla="*/ 993 h 1106"/>
                <a:gd name="T34" fmla="*/ 397 w 766"/>
                <a:gd name="T35" fmla="*/ 1106 h 1106"/>
                <a:gd name="T36" fmla="*/ 284 w 766"/>
                <a:gd name="T37" fmla="*/ 1078 h 1106"/>
                <a:gd name="T38" fmla="*/ 199 w 766"/>
                <a:gd name="T39" fmla="*/ 1078 h 1106"/>
                <a:gd name="T40" fmla="*/ 142 w 766"/>
                <a:gd name="T41" fmla="*/ 964 h 1106"/>
                <a:gd name="T42" fmla="*/ 0 w 766"/>
                <a:gd name="T43" fmla="*/ 936 h 1106"/>
                <a:gd name="T44" fmla="*/ 0 w 766"/>
                <a:gd name="T45" fmla="*/ 879 h 1106"/>
                <a:gd name="T46" fmla="*/ 142 w 766"/>
                <a:gd name="T47" fmla="*/ 766 h 1106"/>
                <a:gd name="T48" fmla="*/ 199 w 766"/>
                <a:gd name="T49" fmla="*/ 539 h 1106"/>
                <a:gd name="T50" fmla="*/ 284 w 766"/>
                <a:gd name="T51" fmla="*/ 482 h 1106"/>
                <a:gd name="T52" fmla="*/ 284 w 766"/>
                <a:gd name="T53" fmla="*/ 397 h 1106"/>
                <a:gd name="T54" fmla="*/ 397 w 766"/>
                <a:gd name="T55" fmla="*/ 170 h 1106"/>
                <a:gd name="T56" fmla="*/ 426 w 766"/>
                <a:gd name="T57" fmla="*/ 170 h 1106"/>
                <a:gd name="T58" fmla="*/ 454 w 766"/>
                <a:gd name="T59" fmla="*/ 29 h 1106"/>
                <a:gd name="T60" fmla="*/ 511 w 766"/>
                <a:gd name="T61" fmla="*/ 0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66" h="1106">
                  <a:moveTo>
                    <a:pt x="511" y="0"/>
                  </a:moveTo>
                  <a:lnTo>
                    <a:pt x="596" y="284"/>
                  </a:lnTo>
                  <a:lnTo>
                    <a:pt x="596" y="397"/>
                  </a:lnTo>
                  <a:lnTo>
                    <a:pt x="624" y="426"/>
                  </a:lnTo>
                  <a:lnTo>
                    <a:pt x="624" y="454"/>
                  </a:lnTo>
                  <a:lnTo>
                    <a:pt x="567" y="482"/>
                  </a:lnTo>
                  <a:lnTo>
                    <a:pt x="511" y="482"/>
                  </a:lnTo>
                  <a:lnTo>
                    <a:pt x="511" y="539"/>
                  </a:lnTo>
                  <a:lnTo>
                    <a:pt x="652" y="624"/>
                  </a:lnTo>
                  <a:lnTo>
                    <a:pt x="624" y="681"/>
                  </a:lnTo>
                  <a:lnTo>
                    <a:pt x="766" y="709"/>
                  </a:lnTo>
                  <a:lnTo>
                    <a:pt x="737" y="766"/>
                  </a:lnTo>
                  <a:lnTo>
                    <a:pt x="624" y="822"/>
                  </a:lnTo>
                  <a:lnTo>
                    <a:pt x="567" y="936"/>
                  </a:lnTo>
                  <a:lnTo>
                    <a:pt x="652" y="964"/>
                  </a:lnTo>
                  <a:lnTo>
                    <a:pt x="624" y="1021"/>
                  </a:lnTo>
                  <a:lnTo>
                    <a:pt x="482" y="993"/>
                  </a:lnTo>
                  <a:lnTo>
                    <a:pt x="397" y="1106"/>
                  </a:lnTo>
                  <a:lnTo>
                    <a:pt x="284" y="1078"/>
                  </a:lnTo>
                  <a:lnTo>
                    <a:pt x="199" y="1078"/>
                  </a:lnTo>
                  <a:lnTo>
                    <a:pt x="142" y="964"/>
                  </a:lnTo>
                  <a:lnTo>
                    <a:pt x="0" y="936"/>
                  </a:lnTo>
                  <a:lnTo>
                    <a:pt x="0" y="879"/>
                  </a:lnTo>
                  <a:lnTo>
                    <a:pt x="142" y="766"/>
                  </a:lnTo>
                  <a:lnTo>
                    <a:pt x="199" y="539"/>
                  </a:lnTo>
                  <a:lnTo>
                    <a:pt x="284" y="482"/>
                  </a:lnTo>
                  <a:lnTo>
                    <a:pt x="284" y="397"/>
                  </a:lnTo>
                  <a:lnTo>
                    <a:pt x="397" y="170"/>
                  </a:lnTo>
                  <a:lnTo>
                    <a:pt x="426" y="170"/>
                  </a:lnTo>
                  <a:lnTo>
                    <a:pt x="454" y="29"/>
                  </a:lnTo>
                  <a:lnTo>
                    <a:pt x="511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1" name="Freeform 301"/>
            <p:cNvSpPr>
              <a:spLocks/>
            </p:cNvSpPr>
            <p:nvPr/>
          </p:nvSpPr>
          <p:spPr bwMode="auto">
            <a:xfrm>
              <a:off x="2174" y="5053"/>
              <a:ext cx="992" cy="1105"/>
            </a:xfrm>
            <a:custGeom>
              <a:avLst/>
              <a:gdLst>
                <a:gd name="T0" fmla="*/ 141 w 992"/>
                <a:gd name="T1" fmla="*/ 0 h 1105"/>
                <a:gd name="T2" fmla="*/ 85 w 992"/>
                <a:gd name="T3" fmla="*/ 85 h 1105"/>
                <a:gd name="T4" fmla="*/ 113 w 992"/>
                <a:gd name="T5" fmla="*/ 170 h 1105"/>
                <a:gd name="T6" fmla="*/ 0 w 992"/>
                <a:gd name="T7" fmla="*/ 255 h 1105"/>
                <a:gd name="T8" fmla="*/ 28 w 992"/>
                <a:gd name="T9" fmla="*/ 510 h 1105"/>
                <a:gd name="T10" fmla="*/ 85 w 992"/>
                <a:gd name="T11" fmla="*/ 567 h 1105"/>
                <a:gd name="T12" fmla="*/ 28 w 992"/>
                <a:gd name="T13" fmla="*/ 623 h 1105"/>
                <a:gd name="T14" fmla="*/ 85 w 992"/>
                <a:gd name="T15" fmla="*/ 765 h 1105"/>
                <a:gd name="T16" fmla="*/ 113 w 992"/>
                <a:gd name="T17" fmla="*/ 822 h 1105"/>
                <a:gd name="T18" fmla="*/ 198 w 992"/>
                <a:gd name="T19" fmla="*/ 793 h 1105"/>
                <a:gd name="T20" fmla="*/ 283 w 992"/>
                <a:gd name="T21" fmla="*/ 822 h 1105"/>
                <a:gd name="T22" fmla="*/ 311 w 992"/>
                <a:gd name="T23" fmla="*/ 907 h 1105"/>
                <a:gd name="T24" fmla="*/ 425 w 992"/>
                <a:gd name="T25" fmla="*/ 850 h 1105"/>
                <a:gd name="T26" fmla="*/ 567 w 992"/>
                <a:gd name="T27" fmla="*/ 907 h 1105"/>
                <a:gd name="T28" fmla="*/ 623 w 992"/>
                <a:gd name="T29" fmla="*/ 992 h 1105"/>
                <a:gd name="T30" fmla="*/ 623 w 992"/>
                <a:gd name="T31" fmla="*/ 1077 h 1105"/>
                <a:gd name="T32" fmla="*/ 652 w 992"/>
                <a:gd name="T33" fmla="*/ 1105 h 1105"/>
                <a:gd name="T34" fmla="*/ 793 w 992"/>
                <a:gd name="T35" fmla="*/ 1077 h 1105"/>
                <a:gd name="T36" fmla="*/ 793 w 992"/>
                <a:gd name="T37" fmla="*/ 1020 h 1105"/>
                <a:gd name="T38" fmla="*/ 935 w 992"/>
                <a:gd name="T39" fmla="*/ 907 h 1105"/>
                <a:gd name="T40" fmla="*/ 992 w 992"/>
                <a:gd name="T41" fmla="*/ 680 h 1105"/>
                <a:gd name="T42" fmla="*/ 935 w 992"/>
                <a:gd name="T43" fmla="*/ 623 h 1105"/>
                <a:gd name="T44" fmla="*/ 878 w 992"/>
                <a:gd name="T45" fmla="*/ 652 h 1105"/>
                <a:gd name="T46" fmla="*/ 737 w 992"/>
                <a:gd name="T47" fmla="*/ 567 h 1105"/>
                <a:gd name="T48" fmla="*/ 737 w 992"/>
                <a:gd name="T49" fmla="*/ 510 h 1105"/>
                <a:gd name="T50" fmla="*/ 623 w 992"/>
                <a:gd name="T51" fmla="*/ 425 h 1105"/>
                <a:gd name="T52" fmla="*/ 425 w 992"/>
                <a:gd name="T53" fmla="*/ 368 h 1105"/>
                <a:gd name="T54" fmla="*/ 368 w 992"/>
                <a:gd name="T55" fmla="*/ 340 h 1105"/>
                <a:gd name="T56" fmla="*/ 340 w 992"/>
                <a:gd name="T57" fmla="*/ 255 h 1105"/>
                <a:gd name="T58" fmla="*/ 283 w 992"/>
                <a:gd name="T59" fmla="*/ 226 h 1105"/>
                <a:gd name="T60" fmla="*/ 283 w 992"/>
                <a:gd name="T61" fmla="*/ 113 h 1105"/>
                <a:gd name="T62" fmla="*/ 198 w 992"/>
                <a:gd name="T63" fmla="*/ 85 h 1105"/>
                <a:gd name="T64" fmla="*/ 141 w 992"/>
                <a:gd name="T65" fmla="*/ 0 h 1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992" h="1105">
                  <a:moveTo>
                    <a:pt x="141" y="0"/>
                  </a:moveTo>
                  <a:lnTo>
                    <a:pt x="85" y="85"/>
                  </a:lnTo>
                  <a:lnTo>
                    <a:pt x="113" y="170"/>
                  </a:lnTo>
                  <a:lnTo>
                    <a:pt x="0" y="255"/>
                  </a:lnTo>
                  <a:lnTo>
                    <a:pt x="28" y="510"/>
                  </a:lnTo>
                  <a:lnTo>
                    <a:pt x="85" y="567"/>
                  </a:lnTo>
                  <a:lnTo>
                    <a:pt x="28" y="623"/>
                  </a:lnTo>
                  <a:lnTo>
                    <a:pt x="85" y="765"/>
                  </a:lnTo>
                  <a:lnTo>
                    <a:pt x="113" y="822"/>
                  </a:lnTo>
                  <a:lnTo>
                    <a:pt x="198" y="793"/>
                  </a:lnTo>
                  <a:lnTo>
                    <a:pt x="283" y="822"/>
                  </a:lnTo>
                  <a:lnTo>
                    <a:pt x="311" y="907"/>
                  </a:lnTo>
                  <a:lnTo>
                    <a:pt x="425" y="850"/>
                  </a:lnTo>
                  <a:lnTo>
                    <a:pt x="567" y="907"/>
                  </a:lnTo>
                  <a:lnTo>
                    <a:pt x="623" y="992"/>
                  </a:lnTo>
                  <a:lnTo>
                    <a:pt x="623" y="1077"/>
                  </a:lnTo>
                  <a:lnTo>
                    <a:pt x="652" y="1105"/>
                  </a:lnTo>
                  <a:lnTo>
                    <a:pt x="793" y="1077"/>
                  </a:lnTo>
                  <a:lnTo>
                    <a:pt x="793" y="1020"/>
                  </a:lnTo>
                  <a:lnTo>
                    <a:pt x="935" y="907"/>
                  </a:lnTo>
                  <a:lnTo>
                    <a:pt x="992" y="680"/>
                  </a:lnTo>
                  <a:lnTo>
                    <a:pt x="935" y="623"/>
                  </a:lnTo>
                  <a:lnTo>
                    <a:pt x="878" y="652"/>
                  </a:lnTo>
                  <a:lnTo>
                    <a:pt x="737" y="567"/>
                  </a:lnTo>
                  <a:lnTo>
                    <a:pt x="737" y="510"/>
                  </a:lnTo>
                  <a:lnTo>
                    <a:pt x="623" y="425"/>
                  </a:lnTo>
                  <a:lnTo>
                    <a:pt x="425" y="368"/>
                  </a:lnTo>
                  <a:lnTo>
                    <a:pt x="368" y="340"/>
                  </a:lnTo>
                  <a:lnTo>
                    <a:pt x="340" y="255"/>
                  </a:lnTo>
                  <a:lnTo>
                    <a:pt x="283" y="226"/>
                  </a:lnTo>
                  <a:lnTo>
                    <a:pt x="283" y="113"/>
                  </a:lnTo>
                  <a:lnTo>
                    <a:pt x="198" y="85"/>
                  </a:lnTo>
                  <a:lnTo>
                    <a:pt x="141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2" name="Freeform 302"/>
            <p:cNvSpPr>
              <a:spLocks/>
            </p:cNvSpPr>
            <p:nvPr/>
          </p:nvSpPr>
          <p:spPr bwMode="auto">
            <a:xfrm>
              <a:off x="2599" y="4968"/>
              <a:ext cx="879" cy="765"/>
            </a:xfrm>
            <a:custGeom>
              <a:avLst/>
              <a:gdLst>
                <a:gd name="T0" fmla="*/ 0 w 879"/>
                <a:gd name="T1" fmla="*/ 453 h 765"/>
                <a:gd name="T2" fmla="*/ 56 w 879"/>
                <a:gd name="T3" fmla="*/ 396 h 765"/>
                <a:gd name="T4" fmla="*/ 28 w 879"/>
                <a:gd name="T5" fmla="*/ 340 h 765"/>
                <a:gd name="T6" fmla="*/ 142 w 879"/>
                <a:gd name="T7" fmla="*/ 113 h 765"/>
                <a:gd name="T8" fmla="*/ 255 w 879"/>
                <a:gd name="T9" fmla="*/ 113 h 765"/>
                <a:gd name="T10" fmla="*/ 312 w 879"/>
                <a:gd name="T11" fmla="*/ 28 h 765"/>
                <a:gd name="T12" fmla="*/ 397 w 879"/>
                <a:gd name="T13" fmla="*/ 0 h 765"/>
                <a:gd name="T14" fmla="*/ 482 w 879"/>
                <a:gd name="T15" fmla="*/ 141 h 765"/>
                <a:gd name="T16" fmla="*/ 567 w 879"/>
                <a:gd name="T17" fmla="*/ 56 h 765"/>
                <a:gd name="T18" fmla="*/ 595 w 879"/>
                <a:gd name="T19" fmla="*/ 85 h 765"/>
                <a:gd name="T20" fmla="*/ 623 w 879"/>
                <a:gd name="T21" fmla="*/ 56 h 765"/>
                <a:gd name="T22" fmla="*/ 680 w 879"/>
                <a:gd name="T23" fmla="*/ 56 h 765"/>
                <a:gd name="T24" fmla="*/ 708 w 879"/>
                <a:gd name="T25" fmla="*/ 56 h 765"/>
                <a:gd name="T26" fmla="*/ 765 w 879"/>
                <a:gd name="T27" fmla="*/ 113 h 765"/>
                <a:gd name="T28" fmla="*/ 879 w 879"/>
                <a:gd name="T29" fmla="*/ 226 h 765"/>
                <a:gd name="T30" fmla="*/ 822 w 879"/>
                <a:gd name="T31" fmla="*/ 255 h 765"/>
                <a:gd name="T32" fmla="*/ 794 w 879"/>
                <a:gd name="T33" fmla="*/ 396 h 765"/>
                <a:gd name="T34" fmla="*/ 765 w 879"/>
                <a:gd name="T35" fmla="*/ 396 h 765"/>
                <a:gd name="T36" fmla="*/ 652 w 879"/>
                <a:gd name="T37" fmla="*/ 623 h 765"/>
                <a:gd name="T38" fmla="*/ 652 w 879"/>
                <a:gd name="T39" fmla="*/ 708 h 765"/>
                <a:gd name="T40" fmla="*/ 567 w 879"/>
                <a:gd name="T41" fmla="*/ 765 h 765"/>
                <a:gd name="T42" fmla="*/ 510 w 879"/>
                <a:gd name="T43" fmla="*/ 708 h 765"/>
                <a:gd name="T44" fmla="*/ 453 w 879"/>
                <a:gd name="T45" fmla="*/ 737 h 765"/>
                <a:gd name="T46" fmla="*/ 312 w 879"/>
                <a:gd name="T47" fmla="*/ 652 h 765"/>
                <a:gd name="T48" fmla="*/ 312 w 879"/>
                <a:gd name="T49" fmla="*/ 595 h 765"/>
                <a:gd name="T50" fmla="*/ 198 w 879"/>
                <a:gd name="T51" fmla="*/ 510 h 765"/>
                <a:gd name="T52" fmla="*/ 0 w 879"/>
                <a:gd name="T53" fmla="*/ 453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879" h="765">
                  <a:moveTo>
                    <a:pt x="0" y="453"/>
                  </a:moveTo>
                  <a:lnTo>
                    <a:pt x="56" y="396"/>
                  </a:lnTo>
                  <a:lnTo>
                    <a:pt x="28" y="340"/>
                  </a:lnTo>
                  <a:lnTo>
                    <a:pt x="142" y="113"/>
                  </a:lnTo>
                  <a:lnTo>
                    <a:pt x="255" y="113"/>
                  </a:lnTo>
                  <a:lnTo>
                    <a:pt x="312" y="28"/>
                  </a:lnTo>
                  <a:lnTo>
                    <a:pt x="397" y="0"/>
                  </a:lnTo>
                  <a:lnTo>
                    <a:pt x="482" y="141"/>
                  </a:lnTo>
                  <a:lnTo>
                    <a:pt x="567" y="56"/>
                  </a:lnTo>
                  <a:lnTo>
                    <a:pt x="595" y="85"/>
                  </a:lnTo>
                  <a:lnTo>
                    <a:pt x="623" y="56"/>
                  </a:lnTo>
                  <a:lnTo>
                    <a:pt x="680" y="56"/>
                  </a:lnTo>
                  <a:lnTo>
                    <a:pt x="708" y="56"/>
                  </a:lnTo>
                  <a:lnTo>
                    <a:pt x="765" y="113"/>
                  </a:lnTo>
                  <a:lnTo>
                    <a:pt x="879" y="226"/>
                  </a:lnTo>
                  <a:lnTo>
                    <a:pt x="822" y="255"/>
                  </a:lnTo>
                  <a:lnTo>
                    <a:pt x="794" y="396"/>
                  </a:lnTo>
                  <a:lnTo>
                    <a:pt x="765" y="396"/>
                  </a:lnTo>
                  <a:lnTo>
                    <a:pt x="652" y="623"/>
                  </a:lnTo>
                  <a:lnTo>
                    <a:pt x="652" y="708"/>
                  </a:lnTo>
                  <a:lnTo>
                    <a:pt x="567" y="765"/>
                  </a:lnTo>
                  <a:lnTo>
                    <a:pt x="510" y="708"/>
                  </a:lnTo>
                  <a:lnTo>
                    <a:pt x="453" y="737"/>
                  </a:lnTo>
                  <a:lnTo>
                    <a:pt x="312" y="652"/>
                  </a:lnTo>
                  <a:lnTo>
                    <a:pt x="312" y="595"/>
                  </a:lnTo>
                  <a:lnTo>
                    <a:pt x="198" y="510"/>
                  </a:lnTo>
                  <a:lnTo>
                    <a:pt x="0" y="45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3" name="Freeform 303"/>
            <p:cNvSpPr>
              <a:spLocks/>
            </p:cNvSpPr>
            <p:nvPr/>
          </p:nvSpPr>
          <p:spPr bwMode="auto">
            <a:xfrm>
              <a:off x="3478" y="5194"/>
              <a:ext cx="1134" cy="908"/>
            </a:xfrm>
            <a:custGeom>
              <a:avLst/>
              <a:gdLst>
                <a:gd name="T0" fmla="*/ 425 w 1134"/>
                <a:gd name="T1" fmla="*/ 908 h 908"/>
                <a:gd name="T2" fmla="*/ 368 w 1134"/>
                <a:gd name="T3" fmla="*/ 879 h 908"/>
                <a:gd name="T4" fmla="*/ 340 w 1134"/>
                <a:gd name="T5" fmla="*/ 794 h 908"/>
                <a:gd name="T6" fmla="*/ 226 w 1134"/>
                <a:gd name="T7" fmla="*/ 766 h 908"/>
                <a:gd name="T8" fmla="*/ 255 w 1134"/>
                <a:gd name="T9" fmla="*/ 709 h 908"/>
                <a:gd name="T10" fmla="*/ 113 w 1134"/>
                <a:gd name="T11" fmla="*/ 681 h 908"/>
                <a:gd name="T12" fmla="*/ 141 w 1134"/>
                <a:gd name="T13" fmla="*/ 624 h 908"/>
                <a:gd name="T14" fmla="*/ 0 w 1134"/>
                <a:gd name="T15" fmla="*/ 539 h 908"/>
                <a:gd name="T16" fmla="*/ 0 w 1134"/>
                <a:gd name="T17" fmla="*/ 482 h 908"/>
                <a:gd name="T18" fmla="*/ 28 w 1134"/>
                <a:gd name="T19" fmla="*/ 482 h 908"/>
                <a:gd name="T20" fmla="*/ 56 w 1134"/>
                <a:gd name="T21" fmla="*/ 482 h 908"/>
                <a:gd name="T22" fmla="*/ 113 w 1134"/>
                <a:gd name="T23" fmla="*/ 454 h 908"/>
                <a:gd name="T24" fmla="*/ 113 w 1134"/>
                <a:gd name="T25" fmla="*/ 426 h 908"/>
                <a:gd name="T26" fmla="*/ 85 w 1134"/>
                <a:gd name="T27" fmla="*/ 397 h 908"/>
                <a:gd name="T28" fmla="*/ 85 w 1134"/>
                <a:gd name="T29" fmla="*/ 284 h 908"/>
                <a:gd name="T30" fmla="*/ 0 w 1134"/>
                <a:gd name="T31" fmla="*/ 0 h 908"/>
                <a:gd name="T32" fmla="*/ 56 w 1134"/>
                <a:gd name="T33" fmla="*/ 0 h 908"/>
                <a:gd name="T34" fmla="*/ 113 w 1134"/>
                <a:gd name="T35" fmla="*/ 85 h 908"/>
                <a:gd name="T36" fmla="*/ 255 w 1134"/>
                <a:gd name="T37" fmla="*/ 85 h 908"/>
                <a:gd name="T38" fmla="*/ 283 w 1134"/>
                <a:gd name="T39" fmla="*/ 114 h 908"/>
                <a:gd name="T40" fmla="*/ 255 w 1134"/>
                <a:gd name="T41" fmla="*/ 170 h 908"/>
                <a:gd name="T42" fmla="*/ 283 w 1134"/>
                <a:gd name="T43" fmla="*/ 255 h 908"/>
                <a:gd name="T44" fmla="*/ 340 w 1134"/>
                <a:gd name="T45" fmla="*/ 284 h 908"/>
                <a:gd name="T46" fmla="*/ 396 w 1134"/>
                <a:gd name="T47" fmla="*/ 199 h 908"/>
                <a:gd name="T48" fmla="*/ 453 w 1134"/>
                <a:gd name="T49" fmla="*/ 227 h 908"/>
                <a:gd name="T50" fmla="*/ 510 w 1134"/>
                <a:gd name="T51" fmla="*/ 199 h 908"/>
                <a:gd name="T52" fmla="*/ 567 w 1134"/>
                <a:gd name="T53" fmla="*/ 199 h 908"/>
                <a:gd name="T54" fmla="*/ 595 w 1134"/>
                <a:gd name="T55" fmla="*/ 284 h 908"/>
                <a:gd name="T56" fmla="*/ 765 w 1134"/>
                <a:gd name="T57" fmla="*/ 341 h 908"/>
                <a:gd name="T58" fmla="*/ 878 w 1134"/>
                <a:gd name="T59" fmla="*/ 312 h 908"/>
                <a:gd name="T60" fmla="*/ 935 w 1134"/>
                <a:gd name="T61" fmla="*/ 397 h 908"/>
                <a:gd name="T62" fmla="*/ 1020 w 1134"/>
                <a:gd name="T63" fmla="*/ 397 h 908"/>
                <a:gd name="T64" fmla="*/ 1077 w 1134"/>
                <a:gd name="T65" fmla="*/ 397 h 908"/>
                <a:gd name="T66" fmla="*/ 1134 w 1134"/>
                <a:gd name="T67" fmla="*/ 454 h 908"/>
                <a:gd name="T68" fmla="*/ 1134 w 1134"/>
                <a:gd name="T69" fmla="*/ 539 h 908"/>
                <a:gd name="T70" fmla="*/ 1049 w 1134"/>
                <a:gd name="T71" fmla="*/ 539 h 908"/>
                <a:gd name="T72" fmla="*/ 992 w 1134"/>
                <a:gd name="T73" fmla="*/ 652 h 908"/>
                <a:gd name="T74" fmla="*/ 1049 w 1134"/>
                <a:gd name="T75" fmla="*/ 709 h 908"/>
                <a:gd name="T76" fmla="*/ 992 w 1134"/>
                <a:gd name="T77" fmla="*/ 822 h 908"/>
                <a:gd name="T78" fmla="*/ 878 w 1134"/>
                <a:gd name="T79" fmla="*/ 822 h 908"/>
                <a:gd name="T80" fmla="*/ 822 w 1134"/>
                <a:gd name="T81" fmla="*/ 908 h 908"/>
                <a:gd name="T82" fmla="*/ 425 w 1134"/>
                <a:gd name="T83" fmla="*/ 908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4" h="908">
                  <a:moveTo>
                    <a:pt x="425" y="908"/>
                  </a:moveTo>
                  <a:lnTo>
                    <a:pt x="368" y="879"/>
                  </a:lnTo>
                  <a:lnTo>
                    <a:pt x="340" y="794"/>
                  </a:lnTo>
                  <a:lnTo>
                    <a:pt x="226" y="766"/>
                  </a:lnTo>
                  <a:lnTo>
                    <a:pt x="255" y="709"/>
                  </a:lnTo>
                  <a:lnTo>
                    <a:pt x="113" y="681"/>
                  </a:lnTo>
                  <a:lnTo>
                    <a:pt x="141" y="624"/>
                  </a:lnTo>
                  <a:lnTo>
                    <a:pt x="0" y="539"/>
                  </a:lnTo>
                  <a:lnTo>
                    <a:pt x="0" y="482"/>
                  </a:lnTo>
                  <a:lnTo>
                    <a:pt x="28" y="482"/>
                  </a:lnTo>
                  <a:lnTo>
                    <a:pt x="56" y="482"/>
                  </a:lnTo>
                  <a:lnTo>
                    <a:pt x="113" y="454"/>
                  </a:lnTo>
                  <a:lnTo>
                    <a:pt x="113" y="426"/>
                  </a:lnTo>
                  <a:lnTo>
                    <a:pt x="85" y="397"/>
                  </a:lnTo>
                  <a:lnTo>
                    <a:pt x="85" y="284"/>
                  </a:lnTo>
                  <a:lnTo>
                    <a:pt x="0" y="0"/>
                  </a:lnTo>
                  <a:lnTo>
                    <a:pt x="56" y="0"/>
                  </a:lnTo>
                  <a:lnTo>
                    <a:pt x="113" y="85"/>
                  </a:lnTo>
                  <a:lnTo>
                    <a:pt x="255" y="85"/>
                  </a:lnTo>
                  <a:lnTo>
                    <a:pt x="283" y="114"/>
                  </a:lnTo>
                  <a:lnTo>
                    <a:pt x="255" y="170"/>
                  </a:lnTo>
                  <a:lnTo>
                    <a:pt x="283" y="255"/>
                  </a:lnTo>
                  <a:lnTo>
                    <a:pt x="340" y="284"/>
                  </a:lnTo>
                  <a:lnTo>
                    <a:pt x="396" y="199"/>
                  </a:lnTo>
                  <a:lnTo>
                    <a:pt x="453" y="227"/>
                  </a:lnTo>
                  <a:lnTo>
                    <a:pt x="510" y="199"/>
                  </a:lnTo>
                  <a:lnTo>
                    <a:pt x="567" y="199"/>
                  </a:lnTo>
                  <a:lnTo>
                    <a:pt x="595" y="284"/>
                  </a:lnTo>
                  <a:lnTo>
                    <a:pt x="765" y="341"/>
                  </a:lnTo>
                  <a:lnTo>
                    <a:pt x="878" y="312"/>
                  </a:lnTo>
                  <a:lnTo>
                    <a:pt x="935" y="397"/>
                  </a:lnTo>
                  <a:lnTo>
                    <a:pt x="1020" y="397"/>
                  </a:lnTo>
                  <a:lnTo>
                    <a:pt x="1077" y="397"/>
                  </a:lnTo>
                  <a:lnTo>
                    <a:pt x="1134" y="454"/>
                  </a:lnTo>
                  <a:lnTo>
                    <a:pt x="1134" y="539"/>
                  </a:lnTo>
                  <a:lnTo>
                    <a:pt x="1049" y="539"/>
                  </a:lnTo>
                  <a:lnTo>
                    <a:pt x="992" y="652"/>
                  </a:lnTo>
                  <a:lnTo>
                    <a:pt x="1049" y="709"/>
                  </a:lnTo>
                  <a:lnTo>
                    <a:pt x="992" y="822"/>
                  </a:lnTo>
                  <a:lnTo>
                    <a:pt x="878" y="822"/>
                  </a:lnTo>
                  <a:lnTo>
                    <a:pt x="822" y="908"/>
                  </a:lnTo>
                  <a:lnTo>
                    <a:pt x="425" y="90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4" name="Freeform 304"/>
            <p:cNvSpPr>
              <a:spLocks/>
            </p:cNvSpPr>
            <p:nvPr/>
          </p:nvSpPr>
          <p:spPr bwMode="auto">
            <a:xfrm>
              <a:off x="2315" y="4429"/>
              <a:ext cx="1219" cy="992"/>
            </a:xfrm>
            <a:custGeom>
              <a:avLst/>
              <a:gdLst>
                <a:gd name="T0" fmla="*/ 142 w 1219"/>
                <a:gd name="T1" fmla="*/ 510 h 992"/>
                <a:gd name="T2" fmla="*/ 29 w 1219"/>
                <a:gd name="T3" fmla="*/ 539 h 992"/>
                <a:gd name="T4" fmla="*/ 0 w 1219"/>
                <a:gd name="T5" fmla="*/ 624 h 992"/>
                <a:gd name="T6" fmla="*/ 57 w 1219"/>
                <a:gd name="T7" fmla="*/ 709 h 992"/>
                <a:gd name="T8" fmla="*/ 142 w 1219"/>
                <a:gd name="T9" fmla="*/ 737 h 992"/>
                <a:gd name="T10" fmla="*/ 142 w 1219"/>
                <a:gd name="T11" fmla="*/ 850 h 992"/>
                <a:gd name="T12" fmla="*/ 199 w 1219"/>
                <a:gd name="T13" fmla="*/ 879 h 992"/>
                <a:gd name="T14" fmla="*/ 227 w 1219"/>
                <a:gd name="T15" fmla="*/ 964 h 992"/>
                <a:gd name="T16" fmla="*/ 284 w 1219"/>
                <a:gd name="T17" fmla="*/ 992 h 992"/>
                <a:gd name="T18" fmla="*/ 340 w 1219"/>
                <a:gd name="T19" fmla="*/ 935 h 992"/>
                <a:gd name="T20" fmla="*/ 312 w 1219"/>
                <a:gd name="T21" fmla="*/ 879 h 992"/>
                <a:gd name="T22" fmla="*/ 426 w 1219"/>
                <a:gd name="T23" fmla="*/ 652 h 992"/>
                <a:gd name="T24" fmla="*/ 539 w 1219"/>
                <a:gd name="T25" fmla="*/ 652 h 992"/>
                <a:gd name="T26" fmla="*/ 596 w 1219"/>
                <a:gd name="T27" fmla="*/ 567 h 992"/>
                <a:gd name="T28" fmla="*/ 681 w 1219"/>
                <a:gd name="T29" fmla="*/ 539 h 992"/>
                <a:gd name="T30" fmla="*/ 766 w 1219"/>
                <a:gd name="T31" fmla="*/ 680 h 992"/>
                <a:gd name="T32" fmla="*/ 851 w 1219"/>
                <a:gd name="T33" fmla="*/ 595 h 992"/>
                <a:gd name="T34" fmla="*/ 879 w 1219"/>
                <a:gd name="T35" fmla="*/ 624 h 992"/>
                <a:gd name="T36" fmla="*/ 907 w 1219"/>
                <a:gd name="T37" fmla="*/ 595 h 992"/>
                <a:gd name="T38" fmla="*/ 992 w 1219"/>
                <a:gd name="T39" fmla="*/ 595 h 992"/>
                <a:gd name="T40" fmla="*/ 1049 w 1219"/>
                <a:gd name="T41" fmla="*/ 652 h 992"/>
                <a:gd name="T42" fmla="*/ 1049 w 1219"/>
                <a:gd name="T43" fmla="*/ 510 h 992"/>
                <a:gd name="T44" fmla="*/ 1134 w 1219"/>
                <a:gd name="T45" fmla="*/ 397 h 992"/>
                <a:gd name="T46" fmla="*/ 1219 w 1219"/>
                <a:gd name="T47" fmla="*/ 397 h 992"/>
                <a:gd name="T48" fmla="*/ 1219 w 1219"/>
                <a:gd name="T49" fmla="*/ 312 h 992"/>
                <a:gd name="T50" fmla="*/ 1191 w 1219"/>
                <a:gd name="T51" fmla="*/ 255 h 992"/>
                <a:gd name="T52" fmla="*/ 1191 w 1219"/>
                <a:gd name="T53" fmla="*/ 198 h 992"/>
                <a:gd name="T54" fmla="*/ 1163 w 1219"/>
                <a:gd name="T55" fmla="*/ 198 h 992"/>
                <a:gd name="T56" fmla="*/ 1219 w 1219"/>
                <a:gd name="T57" fmla="*/ 57 h 992"/>
                <a:gd name="T58" fmla="*/ 1021 w 1219"/>
                <a:gd name="T59" fmla="*/ 0 h 992"/>
                <a:gd name="T60" fmla="*/ 992 w 1219"/>
                <a:gd name="T61" fmla="*/ 57 h 992"/>
                <a:gd name="T62" fmla="*/ 851 w 1219"/>
                <a:gd name="T63" fmla="*/ 85 h 992"/>
                <a:gd name="T64" fmla="*/ 766 w 1219"/>
                <a:gd name="T65" fmla="*/ 170 h 992"/>
                <a:gd name="T66" fmla="*/ 766 w 1219"/>
                <a:gd name="T67" fmla="*/ 255 h 992"/>
                <a:gd name="T68" fmla="*/ 709 w 1219"/>
                <a:gd name="T69" fmla="*/ 255 h 992"/>
                <a:gd name="T70" fmla="*/ 652 w 1219"/>
                <a:gd name="T71" fmla="*/ 227 h 992"/>
                <a:gd name="T72" fmla="*/ 596 w 1219"/>
                <a:gd name="T73" fmla="*/ 227 h 992"/>
                <a:gd name="T74" fmla="*/ 482 w 1219"/>
                <a:gd name="T75" fmla="*/ 368 h 992"/>
                <a:gd name="T76" fmla="*/ 482 w 1219"/>
                <a:gd name="T77" fmla="*/ 283 h 992"/>
                <a:gd name="T78" fmla="*/ 426 w 1219"/>
                <a:gd name="T79" fmla="*/ 283 h 992"/>
                <a:gd name="T80" fmla="*/ 369 w 1219"/>
                <a:gd name="T81" fmla="*/ 368 h 992"/>
                <a:gd name="T82" fmla="*/ 255 w 1219"/>
                <a:gd name="T83" fmla="*/ 425 h 992"/>
                <a:gd name="T84" fmla="*/ 227 w 1219"/>
                <a:gd name="T85" fmla="*/ 510 h 992"/>
                <a:gd name="T86" fmla="*/ 142 w 1219"/>
                <a:gd name="T87" fmla="*/ 51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219" h="992">
                  <a:moveTo>
                    <a:pt x="142" y="510"/>
                  </a:moveTo>
                  <a:lnTo>
                    <a:pt x="29" y="539"/>
                  </a:lnTo>
                  <a:lnTo>
                    <a:pt x="0" y="624"/>
                  </a:lnTo>
                  <a:lnTo>
                    <a:pt x="57" y="709"/>
                  </a:lnTo>
                  <a:lnTo>
                    <a:pt x="142" y="737"/>
                  </a:lnTo>
                  <a:lnTo>
                    <a:pt x="142" y="850"/>
                  </a:lnTo>
                  <a:lnTo>
                    <a:pt x="199" y="879"/>
                  </a:lnTo>
                  <a:lnTo>
                    <a:pt x="227" y="964"/>
                  </a:lnTo>
                  <a:lnTo>
                    <a:pt x="284" y="992"/>
                  </a:lnTo>
                  <a:lnTo>
                    <a:pt x="340" y="935"/>
                  </a:lnTo>
                  <a:lnTo>
                    <a:pt x="312" y="879"/>
                  </a:lnTo>
                  <a:lnTo>
                    <a:pt x="426" y="652"/>
                  </a:lnTo>
                  <a:lnTo>
                    <a:pt x="539" y="652"/>
                  </a:lnTo>
                  <a:lnTo>
                    <a:pt x="596" y="567"/>
                  </a:lnTo>
                  <a:lnTo>
                    <a:pt x="681" y="539"/>
                  </a:lnTo>
                  <a:lnTo>
                    <a:pt x="766" y="680"/>
                  </a:lnTo>
                  <a:lnTo>
                    <a:pt x="851" y="595"/>
                  </a:lnTo>
                  <a:lnTo>
                    <a:pt x="879" y="624"/>
                  </a:lnTo>
                  <a:lnTo>
                    <a:pt x="907" y="595"/>
                  </a:lnTo>
                  <a:lnTo>
                    <a:pt x="992" y="595"/>
                  </a:lnTo>
                  <a:lnTo>
                    <a:pt x="1049" y="652"/>
                  </a:lnTo>
                  <a:lnTo>
                    <a:pt x="1049" y="510"/>
                  </a:lnTo>
                  <a:lnTo>
                    <a:pt x="1134" y="397"/>
                  </a:lnTo>
                  <a:lnTo>
                    <a:pt x="1219" y="397"/>
                  </a:lnTo>
                  <a:lnTo>
                    <a:pt x="1219" y="312"/>
                  </a:lnTo>
                  <a:lnTo>
                    <a:pt x="1191" y="255"/>
                  </a:lnTo>
                  <a:lnTo>
                    <a:pt x="1191" y="198"/>
                  </a:lnTo>
                  <a:lnTo>
                    <a:pt x="1163" y="198"/>
                  </a:lnTo>
                  <a:lnTo>
                    <a:pt x="1219" y="57"/>
                  </a:lnTo>
                  <a:lnTo>
                    <a:pt x="1021" y="0"/>
                  </a:lnTo>
                  <a:lnTo>
                    <a:pt x="992" y="57"/>
                  </a:lnTo>
                  <a:lnTo>
                    <a:pt x="851" y="85"/>
                  </a:lnTo>
                  <a:lnTo>
                    <a:pt x="766" y="170"/>
                  </a:lnTo>
                  <a:lnTo>
                    <a:pt x="766" y="255"/>
                  </a:lnTo>
                  <a:lnTo>
                    <a:pt x="709" y="255"/>
                  </a:lnTo>
                  <a:lnTo>
                    <a:pt x="652" y="227"/>
                  </a:lnTo>
                  <a:lnTo>
                    <a:pt x="596" y="227"/>
                  </a:lnTo>
                  <a:lnTo>
                    <a:pt x="482" y="368"/>
                  </a:lnTo>
                  <a:lnTo>
                    <a:pt x="482" y="283"/>
                  </a:lnTo>
                  <a:lnTo>
                    <a:pt x="426" y="283"/>
                  </a:lnTo>
                  <a:lnTo>
                    <a:pt x="369" y="368"/>
                  </a:lnTo>
                  <a:lnTo>
                    <a:pt x="255" y="425"/>
                  </a:lnTo>
                  <a:lnTo>
                    <a:pt x="227" y="510"/>
                  </a:lnTo>
                  <a:lnTo>
                    <a:pt x="142" y="51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5" name="Freeform 305"/>
            <p:cNvSpPr>
              <a:spLocks/>
            </p:cNvSpPr>
            <p:nvPr/>
          </p:nvSpPr>
          <p:spPr bwMode="auto">
            <a:xfrm>
              <a:off x="2457" y="4202"/>
              <a:ext cx="1219" cy="737"/>
            </a:xfrm>
            <a:custGeom>
              <a:avLst/>
              <a:gdLst>
                <a:gd name="T0" fmla="*/ 85 w 1219"/>
                <a:gd name="T1" fmla="*/ 737 h 737"/>
                <a:gd name="T2" fmla="*/ 0 w 1219"/>
                <a:gd name="T3" fmla="*/ 737 h 737"/>
                <a:gd name="T4" fmla="*/ 28 w 1219"/>
                <a:gd name="T5" fmla="*/ 539 h 737"/>
                <a:gd name="T6" fmla="*/ 57 w 1219"/>
                <a:gd name="T7" fmla="*/ 510 h 737"/>
                <a:gd name="T8" fmla="*/ 57 w 1219"/>
                <a:gd name="T9" fmla="*/ 454 h 737"/>
                <a:gd name="T10" fmla="*/ 113 w 1219"/>
                <a:gd name="T11" fmla="*/ 482 h 737"/>
                <a:gd name="T12" fmla="*/ 198 w 1219"/>
                <a:gd name="T13" fmla="*/ 454 h 737"/>
                <a:gd name="T14" fmla="*/ 198 w 1219"/>
                <a:gd name="T15" fmla="*/ 397 h 737"/>
                <a:gd name="T16" fmla="*/ 227 w 1219"/>
                <a:gd name="T17" fmla="*/ 397 h 737"/>
                <a:gd name="T18" fmla="*/ 284 w 1219"/>
                <a:gd name="T19" fmla="*/ 369 h 737"/>
                <a:gd name="T20" fmla="*/ 255 w 1219"/>
                <a:gd name="T21" fmla="*/ 312 h 737"/>
                <a:gd name="T22" fmla="*/ 284 w 1219"/>
                <a:gd name="T23" fmla="*/ 255 h 737"/>
                <a:gd name="T24" fmla="*/ 255 w 1219"/>
                <a:gd name="T25" fmla="*/ 199 h 737"/>
                <a:gd name="T26" fmla="*/ 284 w 1219"/>
                <a:gd name="T27" fmla="*/ 170 h 737"/>
                <a:gd name="T28" fmla="*/ 255 w 1219"/>
                <a:gd name="T29" fmla="*/ 113 h 737"/>
                <a:gd name="T30" fmla="*/ 340 w 1219"/>
                <a:gd name="T31" fmla="*/ 0 h 737"/>
                <a:gd name="T32" fmla="*/ 397 w 1219"/>
                <a:gd name="T33" fmla="*/ 28 h 737"/>
                <a:gd name="T34" fmla="*/ 425 w 1219"/>
                <a:gd name="T35" fmla="*/ 85 h 737"/>
                <a:gd name="T36" fmla="*/ 510 w 1219"/>
                <a:gd name="T37" fmla="*/ 113 h 737"/>
                <a:gd name="T38" fmla="*/ 539 w 1219"/>
                <a:gd name="T39" fmla="*/ 57 h 737"/>
                <a:gd name="T40" fmla="*/ 595 w 1219"/>
                <a:gd name="T41" fmla="*/ 0 h 737"/>
                <a:gd name="T42" fmla="*/ 709 w 1219"/>
                <a:gd name="T43" fmla="*/ 0 h 737"/>
                <a:gd name="T44" fmla="*/ 737 w 1219"/>
                <a:gd name="T45" fmla="*/ 28 h 737"/>
                <a:gd name="T46" fmla="*/ 794 w 1219"/>
                <a:gd name="T47" fmla="*/ 0 h 737"/>
                <a:gd name="T48" fmla="*/ 1021 w 1219"/>
                <a:gd name="T49" fmla="*/ 28 h 737"/>
                <a:gd name="T50" fmla="*/ 1077 w 1219"/>
                <a:gd name="T51" fmla="*/ 85 h 737"/>
                <a:gd name="T52" fmla="*/ 1134 w 1219"/>
                <a:gd name="T53" fmla="*/ 57 h 737"/>
                <a:gd name="T54" fmla="*/ 1219 w 1219"/>
                <a:gd name="T55" fmla="*/ 170 h 737"/>
                <a:gd name="T56" fmla="*/ 1162 w 1219"/>
                <a:gd name="T57" fmla="*/ 227 h 737"/>
                <a:gd name="T58" fmla="*/ 1191 w 1219"/>
                <a:gd name="T59" fmla="*/ 255 h 737"/>
                <a:gd name="T60" fmla="*/ 1191 w 1219"/>
                <a:gd name="T61" fmla="*/ 397 h 737"/>
                <a:gd name="T62" fmla="*/ 1134 w 1219"/>
                <a:gd name="T63" fmla="*/ 369 h 737"/>
                <a:gd name="T64" fmla="*/ 1106 w 1219"/>
                <a:gd name="T65" fmla="*/ 397 h 737"/>
                <a:gd name="T66" fmla="*/ 1049 w 1219"/>
                <a:gd name="T67" fmla="*/ 425 h 737"/>
                <a:gd name="T68" fmla="*/ 1021 w 1219"/>
                <a:gd name="T69" fmla="*/ 425 h 737"/>
                <a:gd name="T70" fmla="*/ 1077 w 1219"/>
                <a:gd name="T71" fmla="*/ 284 h 737"/>
                <a:gd name="T72" fmla="*/ 879 w 1219"/>
                <a:gd name="T73" fmla="*/ 227 h 737"/>
                <a:gd name="T74" fmla="*/ 850 w 1219"/>
                <a:gd name="T75" fmla="*/ 284 h 737"/>
                <a:gd name="T76" fmla="*/ 709 w 1219"/>
                <a:gd name="T77" fmla="*/ 312 h 737"/>
                <a:gd name="T78" fmla="*/ 624 w 1219"/>
                <a:gd name="T79" fmla="*/ 397 h 737"/>
                <a:gd name="T80" fmla="*/ 624 w 1219"/>
                <a:gd name="T81" fmla="*/ 482 h 737"/>
                <a:gd name="T82" fmla="*/ 567 w 1219"/>
                <a:gd name="T83" fmla="*/ 482 h 737"/>
                <a:gd name="T84" fmla="*/ 510 w 1219"/>
                <a:gd name="T85" fmla="*/ 454 h 737"/>
                <a:gd name="T86" fmla="*/ 454 w 1219"/>
                <a:gd name="T87" fmla="*/ 454 h 737"/>
                <a:gd name="T88" fmla="*/ 340 w 1219"/>
                <a:gd name="T89" fmla="*/ 595 h 737"/>
                <a:gd name="T90" fmla="*/ 340 w 1219"/>
                <a:gd name="T91" fmla="*/ 510 h 737"/>
                <a:gd name="T92" fmla="*/ 284 w 1219"/>
                <a:gd name="T93" fmla="*/ 510 h 737"/>
                <a:gd name="T94" fmla="*/ 227 w 1219"/>
                <a:gd name="T95" fmla="*/ 595 h 737"/>
                <a:gd name="T96" fmla="*/ 119 w 1219"/>
                <a:gd name="T97" fmla="*/ 646 h 737"/>
                <a:gd name="T98" fmla="*/ 85 w 1219"/>
                <a:gd name="T99" fmla="*/ 73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19" h="737">
                  <a:moveTo>
                    <a:pt x="85" y="737"/>
                  </a:moveTo>
                  <a:lnTo>
                    <a:pt x="0" y="737"/>
                  </a:lnTo>
                  <a:lnTo>
                    <a:pt x="28" y="539"/>
                  </a:lnTo>
                  <a:lnTo>
                    <a:pt x="57" y="510"/>
                  </a:lnTo>
                  <a:lnTo>
                    <a:pt x="57" y="454"/>
                  </a:lnTo>
                  <a:lnTo>
                    <a:pt x="113" y="482"/>
                  </a:lnTo>
                  <a:lnTo>
                    <a:pt x="198" y="454"/>
                  </a:lnTo>
                  <a:lnTo>
                    <a:pt x="198" y="397"/>
                  </a:lnTo>
                  <a:lnTo>
                    <a:pt x="227" y="397"/>
                  </a:lnTo>
                  <a:lnTo>
                    <a:pt x="284" y="369"/>
                  </a:lnTo>
                  <a:lnTo>
                    <a:pt x="255" y="312"/>
                  </a:lnTo>
                  <a:lnTo>
                    <a:pt x="284" y="255"/>
                  </a:lnTo>
                  <a:lnTo>
                    <a:pt x="255" y="199"/>
                  </a:lnTo>
                  <a:lnTo>
                    <a:pt x="284" y="170"/>
                  </a:lnTo>
                  <a:lnTo>
                    <a:pt x="255" y="113"/>
                  </a:lnTo>
                  <a:lnTo>
                    <a:pt x="340" y="0"/>
                  </a:lnTo>
                  <a:lnTo>
                    <a:pt x="397" y="28"/>
                  </a:lnTo>
                  <a:lnTo>
                    <a:pt x="425" y="85"/>
                  </a:lnTo>
                  <a:lnTo>
                    <a:pt x="510" y="113"/>
                  </a:lnTo>
                  <a:lnTo>
                    <a:pt x="539" y="57"/>
                  </a:lnTo>
                  <a:lnTo>
                    <a:pt x="595" y="0"/>
                  </a:lnTo>
                  <a:lnTo>
                    <a:pt x="709" y="0"/>
                  </a:lnTo>
                  <a:lnTo>
                    <a:pt x="737" y="28"/>
                  </a:lnTo>
                  <a:lnTo>
                    <a:pt x="794" y="0"/>
                  </a:lnTo>
                  <a:lnTo>
                    <a:pt x="1021" y="28"/>
                  </a:lnTo>
                  <a:lnTo>
                    <a:pt x="1077" y="85"/>
                  </a:lnTo>
                  <a:lnTo>
                    <a:pt x="1134" y="57"/>
                  </a:lnTo>
                  <a:lnTo>
                    <a:pt x="1219" y="170"/>
                  </a:lnTo>
                  <a:lnTo>
                    <a:pt x="1162" y="227"/>
                  </a:lnTo>
                  <a:lnTo>
                    <a:pt x="1191" y="255"/>
                  </a:lnTo>
                  <a:lnTo>
                    <a:pt x="1191" y="397"/>
                  </a:lnTo>
                  <a:lnTo>
                    <a:pt x="1134" y="369"/>
                  </a:lnTo>
                  <a:lnTo>
                    <a:pt x="1106" y="397"/>
                  </a:lnTo>
                  <a:lnTo>
                    <a:pt x="1049" y="425"/>
                  </a:lnTo>
                  <a:lnTo>
                    <a:pt x="1021" y="425"/>
                  </a:lnTo>
                  <a:lnTo>
                    <a:pt x="1077" y="284"/>
                  </a:lnTo>
                  <a:lnTo>
                    <a:pt x="879" y="227"/>
                  </a:lnTo>
                  <a:lnTo>
                    <a:pt x="850" y="284"/>
                  </a:lnTo>
                  <a:lnTo>
                    <a:pt x="709" y="312"/>
                  </a:lnTo>
                  <a:lnTo>
                    <a:pt x="624" y="397"/>
                  </a:lnTo>
                  <a:lnTo>
                    <a:pt x="624" y="482"/>
                  </a:lnTo>
                  <a:lnTo>
                    <a:pt x="567" y="482"/>
                  </a:lnTo>
                  <a:lnTo>
                    <a:pt x="510" y="454"/>
                  </a:lnTo>
                  <a:lnTo>
                    <a:pt x="454" y="454"/>
                  </a:lnTo>
                  <a:lnTo>
                    <a:pt x="340" y="595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27" y="595"/>
                  </a:lnTo>
                  <a:lnTo>
                    <a:pt x="119" y="646"/>
                  </a:lnTo>
                  <a:lnTo>
                    <a:pt x="85" y="73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7" name="Freeform 307"/>
            <p:cNvSpPr>
              <a:spLocks/>
            </p:cNvSpPr>
            <p:nvPr/>
          </p:nvSpPr>
          <p:spPr bwMode="auto">
            <a:xfrm>
              <a:off x="3478" y="4486"/>
              <a:ext cx="1502" cy="1162"/>
            </a:xfrm>
            <a:custGeom>
              <a:avLst/>
              <a:gdLst>
                <a:gd name="T0" fmla="*/ 1134 w 1502"/>
                <a:gd name="T1" fmla="*/ 1162 h 1162"/>
                <a:gd name="T2" fmla="*/ 1077 w 1502"/>
                <a:gd name="T3" fmla="*/ 1105 h 1162"/>
                <a:gd name="T4" fmla="*/ 935 w 1502"/>
                <a:gd name="T5" fmla="*/ 1105 h 1162"/>
                <a:gd name="T6" fmla="*/ 878 w 1502"/>
                <a:gd name="T7" fmla="*/ 1020 h 1162"/>
                <a:gd name="T8" fmla="*/ 765 w 1502"/>
                <a:gd name="T9" fmla="*/ 1049 h 1162"/>
                <a:gd name="T10" fmla="*/ 595 w 1502"/>
                <a:gd name="T11" fmla="*/ 992 h 1162"/>
                <a:gd name="T12" fmla="*/ 567 w 1502"/>
                <a:gd name="T13" fmla="*/ 907 h 1162"/>
                <a:gd name="T14" fmla="*/ 510 w 1502"/>
                <a:gd name="T15" fmla="*/ 907 h 1162"/>
                <a:gd name="T16" fmla="*/ 453 w 1502"/>
                <a:gd name="T17" fmla="*/ 935 h 1162"/>
                <a:gd name="T18" fmla="*/ 396 w 1502"/>
                <a:gd name="T19" fmla="*/ 907 h 1162"/>
                <a:gd name="T20" fmla="*/ 340 w 1502"/>
                <a:gd name="T21" fmla="*/ 992 h 1162"/>
                <a:gd name="T22" fmla="*/ 283 w 1502"/>
                <a:gd name="T23" fmla="*/ 963 h 1162"/>
                <a:gd name="T24" fmla="*/ 255 w 1502"/>
                <a:gd name="T25" fmla="*/ 878 h 1162"/>
                <a:gd name="T26" fmla="*/ 283 w 1502"/>
                <a:gd name="T27" fmla="*/ 822 h 1162"/>
                <a:gd name="T28" fmla="*/ 255 w 1502"/>
                <a:gd name="T29" fmla="*/ 793 h 1162"/>
                <a:gd name="T30" fmla="*/ 113 w 1502"/>
                <a:gd name="T31" fmla="*/ 793 h 1162"/>
                <a:gd name="T32" fmla="*/ 56 w 1502"/>
                <a:gd name="T33" fmla="*/ 708 h 1162"/>
                <a:gd name="T34" fmla="*/ 0 w 1502"/>
                <a:gd name="T35" fmla="*/ 708 h 1162"/>
                <a:gd name="T36" fmla="*/ 28 w 1502"/>
                <a:gd name="T37" fmla="*/ 652 h 1162"/>
                <a:gd name="T38" fmla="*/ 113 w 1502"/>
                <a:gd name="T39" fmla="*/ 652 h 1162"/>
                <a:gd name="T40" fmla="*/ 141 w 1502"/>
                <a:gd name="T41" fmla="*/ 567 h 1162"/>
                <a:gd name="T42" fmla="*/ 113 w 1502"/>
                <a:gd name="T43" fmla="*/ 538 h 1162"/>
                <a:gd name="T44" fmla="*/ 141 w 1502"/>
                <a:gd name="T45" fmla="*/ 510 h 1162"/>
                <a:gd name="T46" fmla="*/ 85 w 1502"/>
                <a:gd name="T47" fmla="*/ 453 h 1162"/>
                <a:gd name="T48" fmla="*/ 113 w 1502"/>
                <a:gd name="T49" fmla="*/ 425 h 1162"/>
                <a:gd name="T50" fmla="*/ 283 w 1502"/>
                <a:gd name="T51" fmla="*/ 453 h 1162"/>
                <a:gd name="T52" fmla="*/ 396 w 1502"/>
                <a:gd name="T53" fmla="*/ 396 h 1162"/>
                <a:gd name="T54" fmla="*/ 425 w 1502"/>
                <a:gd name="T55" fmla="*/ 311 h 1162"/>
                <a:gd name="T56" fmla="*/ 510 w 1502"/>
                <a:gd name="T57" fmla="*/ 198 h 1162"/>
                <a:gd name="T58" fmla="*/ 538 w 1502"/>
                <a:gd name="T59" fmla="*/ 85 h 1162"/>
                <a:gd name="T60" fmla="*/ 623 w 1502"/>
                <a:gd name="T61" fmla="*/ 85 h 1162"/>
                <a:gd name="T62" fmla="*/ 652 w 1502"/>
                <a:gd name="T63" fmla="*/ 170 h 1162"/>
                <a:gd name="T64" fmla="*/ 963 w 1502"/>
                <a:gd name="T65" fmla="*/ 226 h 1162"/>
                <a:gd name="T66" fmla="*/ 1077 w 1502"/>
                <a:gd name="T67" fmla="*/ 170 h 1162"/>
                <a:gd name="T68" fmla="*/ 1134 w 1502"/>
                <a:gd name="T69" fmla="*/ 56 h 1162"/>
                <a:gd name="T70" fmla="*/ 1275 w 1502"/>
                <a:gd name="T71" fmla="*/ 85 h 1162"/>
                <a:gd name="T72" fmla="*/ 1389 w 1502"/>
                <a:gd name="T73" fmla="*/ 0 h 1162"/>
                <a:gd name="T74" fmla="*/ 1474 w 1502"/>
                <a:gd name="T75" fmla="*/ 0 h 1162"/>
                <a:gd name="T76" fmla="*/ 1502 w 1502"/>
                <a:gd name="T77" fmla="*/ 113 h 1162"/>
                <a:gd name="T78" fmla="*/ 1445 w 1502"/>
                <a:gd name="T79" fmla="*/ 255 h 1162"/>
                <a:gd name="T80" fmla="*/ 1389 w 1502"/>
                <a:gd name="T81" fmla="*/ 255 h 1162"/>
                <a:gd name="T82" fmla="*/ 1360 w 1502"/>
                <a:gd name="T83" fmla="*/ 311 h 1162"/>
                <a:gd name="T84" fmla="*/ 1389 w 1502"/>
                <a:gd name="T85" fmla="*/ 396 h 1162"/>
                <a:gd name="T86" fmla="*/ 1247 w 1502"/>
                <a:gd name="T87" fmla="*/ 453 h 1162"/>
                <a:gd name="T88" fmla="*/ 1247 w 1502"/>
                <a:gd name="T89" fmla="*/ 708 h 1162"/>
                <a:gd name="T90" fmla="*/ 1304 w 1502"/>
                <a:gd name="T91" fmla="*/ 963 h 1162"/>
                <a:gd name="T92" fmla="*/ 1247 w 1502"/>
                <a:gd name="T93" fmla="*/ 1020 h 1162"/>
                <a:gd name="T94" fmla="*/ 1247 w 1502"/>
                <a:gd name="T95" fmla="*/ 1077 h 1162"/>
                <a:gd name="T96" fmla="*/ 1134 w 1502"/>
                <a:gd name="T97" fmla="*/ 1162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502" h="1162">
                  <a:moveTo>
                    <a:pt x="1134" y="1162"/>
                  </a:moveTo>
                  <a:lnTo>
                    <a:pt x="1077" y="1105"/>
                  </a:lnTo>
                  <a:lnTo>
                    <a:pt x="935" y="1105"/>
                  </a:lnTo>
                  <a:lnTo>
                    <a:pt x="878" y="1020"/>
                  </a:lnTo>
                  <a:lnTo>
                    <a:pt x="765" y="1049"/>
                  </a:lnTo>
                  <a:lnTo>
                    <a:pt x="595" y="992"/>
                  </a:lnTo>
                  <a:lnTo>
                    <a:pt x="567" y="907"/>
                  </a:lnTo>
                  <a:lnTo>
                    <a:pt x="510" y="907"/>
                  </a:lnTo>
                  <a:lnTo>
                    <a:pt x="453" y="935"/>
                  </a:lnTo>
                  <a:lnTo>
                    <a:pt x="396" y="907"/>
                  </a:lnTo>
                  <a:lnTo>
                    <a:pt x="340" y="992"/>
                  </a:lnTo>
                  <a:lnTo>
                    <a:pt x="283" y="963"/>
                  </a:lnTo>
                  <a:lnTo>
                    <a:pt x="255" y="878"/>
                  </a:lnTo>
                  <a:lnTo>
                    <a:pt x="283" y="822"/>
                  </a:lnTo>
                  <a:lnTo>
                    <a:pt x="255" y="793"/>
                  </a:lnTo>
                  <a:lnTo>
                    <a:pt x="113" y="793"/>
                  </a:lnTo>
                  <a:lnTo>
                    <a:pt x="56" y="708"/>
                  </a:lnTo>
                  <a:lnTo>
                    <a:pt x="0" y="708"/>
                  </a:lnTo>
                  <a:lnTo>
                    <a:pt x="28" y="652"/>
                  </a:lnTo>
                  <a:lnTo>
                    <a:pt x="113" y="652"/>
                  </a:lnTo>
                  <a:lnTo>
                    <a:pt x="141" y="567"/>
                  </a:lnTo>
                  <a:lnTo>
                    <a:pt x="113" y="538"/>
                  </a:lnTo>
                  <a:lnTo>
                    <a:pt x="141" y="510"/>
                  </a:lnTo>
                  <a:lnTo>
                    <a:pt x="85" y="453"/>
                  </a:lnTo>
                  <a:lnTo>
                    <a:pt x="113" y="425"/>
                  </a:lnTo>
                  <a:lnTo>
                    <a:pt x="283" y="453"/>
                  </a:lnTo>
                  <a:lnTo>
                    <a:pt x="396" y="396"/>
                  </a:lnTo>
                  <a:lnTo>
                    <a:pt x="425" y="311"/>
                  </a:lnTo>
                  <a:lnTo>
                    <a:pt x="510" y="198"/>
                  </a:lnTo>
                  <a:lnTo>
                    <a:pt x="538" y="85"/>
                  </a:lnTo>
                  <a:lnTo>
                    <a:pt x="623" y="85"/>
                  </a:lnTo>
                  <a:lnTo>
                    <a:pt x="652" y="170"/>
                  </a:lnTo>
                  <a:lnTo>
                    <a:pt x="963" y="226"/>
                  </a:lnTo>
                  <a:lnTo>
                    <a:pt x="1077" y="170"/>
                  </a:lnTo>
                  <a:lnTo>
                    <a:pt x="1134" y="56"/>
                  </a:lnTo>
                  <a:lnTo>
                    <a:pt x="1275" y="85"/>
                  </a:lnTo>
                  <a:lnTo>
                    <a:pt x="1389" y="0"/>
                  </a:lnTo>
                  <a:lnTo>
                    <a:pt x="1474" y="0"/>
                  </a:lnTo>
                  <a:lnTo>
                    <a:pt x="1502" y="113"/>
                  </a:lnTo>
                  <a:lnTo>
                    <a:pt x="1445" y="255"/>
                  </a:lnTo>
                  <a:lnTo>
                    <a:pt x="1389" y="255"/>
                  </a:lnTo>
                  <a:lnTo>
                    <a:pt x="1360" y="311"/>
                  </a:lnTo>
                  <a:lnTo>
                    <a:pt x="1389" y="396"/>
                  </a:lnTo>
                  <a:lnTo>
                    <a:pt x="1247" y="453"/>
                  </a:lnTo>
                  <a:lnTo>
                    <a:pt x="1247" y="708"/>
                  </a:lnTo>
                  <a:lnTo>
                    <a:pt x="1304" y="963"/>
                  </a:lnTo>
                  <a:lnTo>
                    <a:pt x="1247" y="1020"/>
                  </a:lnTo>
                  <a:lnTo>
                    <a:pt x="1247" y="1077"/>
                  </a:lnTo>
                  <a:lnTo>
                    <a:pt x="1134" y="116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60BA9B10-9702-403D-AFEC-D38F08E99409}"/>
              </a:ext>
            </a:extLst>
          </p:cNvPr>
          <p:cNvSpPr txBox="1"/>
          <p:nvPr/>
        </p:nvSpPr>
        <p:spPr>
          <a:xfrm>
            <a:off x="149629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山形県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9DCEEBC2-8DD5-4B01-8552-E32A860060CE}"/>
              </a:ext>
            </a:extLst>
          </p:cNvPr>
          <p:cNvSpPr txBox="1"/>
          <p:nvPr/>
        </p:nvSpPr>
        <p:spPr>
          <a:xfrm>
            <a:off x="114351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92" name="直線コネクタ 91">
            <a:extLst>
              <a:ext uri="{FF2B5EF4-FFF2-40B4-BE49-F238E27FC236}">
                <a16:creationId xmlns:a16="http://schemas.microsoft.com/office/drawing/2014/main" id="{13845A75-ABB9-477F-96ED-5736D7B17711}"/>
              </a:ext>
            </a:extLst>
          </p:cNvPr>
          <p:cNvCxnSpPr/>
          <p:nvPr/>
        </p:nvCxnSpPr>
        <p:spPr>
          <a:xfrm>
            <a:off x="141240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3" name="グループ化 92">
            <a:extLst>
              <a:ext uri="{FF2B5EF4-FFF2-40B4-BE49-F238E27FC236}">
                <a16:creationId xmlns:a16="http://schemas.microsoft.com/office/drawing/2014/main" id="{96D71A82-DB01-4222-AC1A-5152D13F0E6F}"/>
              </a:ext>
            </a:extLst>
          </p:cNvPr>
          <p:cNvGrpSpPr/>
          <p:nvPr/>
        </p:nvGrpSpPr>
        <p:grpSpPr>
          <a:xfrm>
            <a:off x="1665976" y="4225034"/>
            <a:ext cx="720000" cy="430244"/>
            <a:chOff x="6555416" y="4900731"/>
            <a:chExt cx="720000" cy="378515"/>
          </a:xfrm>
        </p:grpSpPr>
        <p:sp>
          <p:nvSpPr>
            <p:cNvPr id="94" name="四角形: 上の 2 つの角を丸める 93">
              <a:extLst>
                <a:ext uri="{FF2B5EF4-FFF2-40B4-BE49-F238E27FC236}">
                  <a16:creationId xmlns:a16="http://schemas.microsoft.com/office/drawing/2014/main" id="{D120DBED-57D5-44B5-9DF9-BAAD0D2DDBA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鶴岡市</a:t>
              </a:r>
            </a:p>
          </p:txBody>
        </p:sp>
        <p:sp>
          <p:nvSpPr>
            <p:cNvPr id="95" name="四角形: 上の 2 つの角を丸める 94">
              <a:extLst>
                <a:ext uri="{FF2B5EF4-FFF2-40B4-BE49-F238E27FC236}">
                  <a16:creationId xmlns:a16="http://schemas.microsoft.com/office/drawing/2014/main" id="{F8B09152-CCFF-413B-8E05-78673C77C4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21D14F59-C937-4101-B206-1097EE2193CC}"/>
              </a:ext>
            </a:extLst>
          </p:cNvPr>
          <p:cNvGrpSpPr/>
          <p:nvPr/>
        </p:nvGrpSpPr>
        <p:grpSpPr>
          <a:xfrm>
            <a:off x="2702296" y="2067087"/>
            <a:ext cx="720000" cy="430244"/>
            <a:chOff x="6555416" y="4900731"/>
            <a:chExt cx="720000" cy="378515"/>
          </a:xfrm>
        </p:grpSpPr>
        <p:sp>
          <p:nvSpPr>
            <p:cNvPr id="97" name="四角形: 上の 2 つの角を丸める 96">
              <a:extLst>
                <a:ext uri="{FF2B5EF4-FFF2-40B4-BE49-F238E27FC236}">
                  <a16:creationId xmlns:a16="http://schemas.microsoft.com/office/drawing/2014/main" id="{41CFE07A-AC68-47E5-BFE2-2668F8DB4B1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酒田市</a:t>
              </a:r>
            </a:p>
          </p:txBody>
        </p:sp>
        <p:sp>
          <p:nvSpPr>
            <p:cNvPr id="98" name="四角形: 上の 2 つの角を丸める 97">
              <a:extLst>
                <a:ext uri="{FF2B5EF4-FFF2-40B4-BE49-F238E27FC236}">
                  <a16:creationId xmlns:a16="http://schemas.microsoft.com/office/drawing/2014/main" id="{0D8B5160-7C90-400B-9494-D44408A369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1F5BC771-D75F-4363-84FC-C441CF9A8B9D}"/>
              </a:ext>
            </a:extLst>
          </p:cNvPr>
          <p:cNvGrpSpPr/>
          <p:nvPr/>
        </p:nvGrpSpPr>
        <p:grpSpPr>
          <a:xfrm>
            <a:off x="2299960" y="1298954"/>
            <a:ext cx="720000" cy="430244"/>
            <a:chOff x="6555416" y="4900731"/>
            <a:chExt cx="720000" cy="378515"/>
          </a:xfrm>
        </p:grpSpPr>
        <p:sp>
          <p:nvSpPr>
            <p:cNvPr id="100" name="四角形: 上の 2 つの角を丸める 99">
              <a:extLst>
                <a:ext uri="{FF2B5EF4-FFF2-40B4-BE49-F238E27FC236}">
                  <a16:creationId xmlns:a16="http://schemas.microsoft.com/office/drawing/2014/main" id="{71A77134-24A0-41A0-9777-CA7012384E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遊佐町</a:t>
              </a:r>
            </a:p>
          </p:txBody>
        </p:sp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BE834E0A-9B03-464D-B47E-023A5F809E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2" name="グループ化 101">
            <a:extLst>
              <a:ext uri="{FF2B5EF4-FFF2-40B4-BE49-F238E27FC236}">
                <a16:creationId xmlns:a16="http://schemas.microsoft.com/office/drawing/2014/main" id="{92E70DD6-8513-47F8-B8E5-D1F4A330AD33}"/>
              </a:ext>
            </a:extLst>
          </p:cNvPr>
          <p:cNvGrpSpPr/>
          <p:nvPr/>
        </p:nvGrpSpPr>
        <p:grpSpPr>
          <a:xfrm>
            <a:off x="3665464" y="2067087"/>
            <a:ext cx="720000" cy="430244"/>
            <a:chOff x="6555416" y="4900731"/>
            <a:chExt cx="720000" cy="378515"/>
          </a:xfrm>
        </p:grpSpPr>
        <p:sp>
          <p:nvSpPr>
            <p:cNvPr id="103" name="四角形: 上の 2 つの角を丸める 102">
              <a:extLst>
                <a:ext uri="{FF2B5EF4-FFF2-40B4-BE49-F238E27FC236}">
                  <a16:creationId xmlns:a16="http://schemas.microsoft.com/office/drawing/2014/main" id="{79621616-C349-42A3-973F-7B0447CF55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真室川町</a:t>
              </a:r>
            </a:p>
          </p:txBody>
        </p:sp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CAB5837A-50F8-4BF7-BAB1-4E41D5A949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5" name="グループ化 104">
            <a:extLst>
              <a:ext uri="{FF2B5EF4-FFF2-40B4-BE49-F238E27FC236}">
                <a16:creationId xmlns:a16="http://schemas.microsoft.com/office/drawing/2014/main" id="{A53F2811-C6F0-4859-B600-BF24516A3B03}"/>
              </a:ext>
            </a:extLst>
          </p:cNvPr>
          <p:cNvGrpSpPr/>
          <p:nvPr/>
        </p:nvGrpSpPr>
        <p:grpSpPr>
          <a:xfrm>
            <a:off x="4506712" y="2274351"/>
            <a:ext cx="720000" cy="430244"/>
            <a:chOff x="6555416" y="4900731"/>
            <a:chExt cx="720000" cy="378515"/>
          </a:xfrm>
        </p:grpSpPr>
        <p:sp>
          <p:nvSpPr>
            <p:cNvPr id="106" name="四角形: 上の 2 つの角を丸める 105">
              <a:extLst>
                <a:ext uri="{FF2B5EF4-FFF2-40B4-BE49-F238E27FC236}">
                  <a16:creationId xmlns:a16="http://schemas.microsoft.com/office/drawing/2014/main" id="{76F65FE0-7B3B-42D5-88C5-4B291C3E691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金山町</a:t>
              </a:r>
            </a:p>
          </p:txBody>
        </p:sp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8A75EE34-3C62-404E-8699-2BD7336AF61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8" name="グループ化 147">
            <a:extLst>
              <a:ext uri="{FF2B5EF4-FFF2-40B4-BE49-F238E27FC236}">
                <a16:creationId xmlns:a16="http://schemas.microsoft.com/office/drawing/2014/main" id="{3CDD85FF-B193-4EF8-B300-534430B20227}"/>
              </a:ext>
            </a:extLst>
          </p:cNvPr>
          <p:cNvGrpSpPr/>
          <p:nvPr/>
        </p:nvGrpSpPr>
        <p:grpSpPr>
          <a:xfrm>
            <a:off x="3677656" y="2786415"/>
            <a:ext cx="720000" cy="430244"/>
            <a:chOff x="6555416" y="4900731"/>
            <a:chExt cx="720000" cy="378515"/>
          </a:xfrm>
        </p:grpSpPr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0909CAD9-D05A-434F-8B73-E9141B7641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鮭川村</a:t>
              </a:r>
            </a:p>
          </p:txBody>
        </p:sp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D34DAC67-07A5-4F4C-B69A-644443BC7A4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82D1468D-BF00-44A2-8A9C-6EB4F2DDD879}"/>
              </a:ext>
            </a:extLst>
          </p:cNvPr>
          <p:cNvGrpSpPr/>
          <p:nvPr/>
        </p:nvGrpSpPr>
        <p:grpSpPr>
          <a:xfrm>
            <a:off x="4462135" y="2944911"/>
            <a:ext cx="720000" cy="430244"/>
            <a:chOff x="6555416" y="4900731"/>
            <a:chExt cx="720000" cy="378515"/>
          </a:xfrm>
        </p:grpSpPr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5A879AA6-51C5-4C30-81FA-884DB5E53EA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新庄市</a:t>
              </a:r>
            </a:p>
          </p:txBody>
        </p:sp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F70FE0B9-776B-4D47-ABA5-0278C24C89E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4" name="グループ化 153">
            <a:extLst>
              <a:ext uri="{FF2B5EF4-FFF2-40B4-BE49-F238E27FC236}">
                <a16:creationId xmlns:a16="http://schemas.microsoft.com/office/drawing/2014/main" id="{06470F23-DA1D-42D7-A081-2722C4597ADB}"/>
              </a:ext>
            </a:extLst>
          </p:cNvPr>
          <p:cNvGrpSpPr/>
          <p:nvPr/>
        </p:nvGrpSpPr>
        <p:grpSpPr>
          <a:xfrm>
            <a:off x="5226040" y="2944911"/>
            <a:ext cx="720000" cy="430244"/>
            <a:chOff x="6555416" y="4900731"/>
            <a:chExt cx="720000" cy="378515"/>
          </a:xfrm>
        </p:grpSpPr>
        <p:sp>
          <p:nvSpPr>
            <p:cNvPr id="155" name="四角形: 上の 2 つの角を丸める 154">
              <a:extLst>
                <a:ext uri="{FF2B5EF4-FFF2-40B4-BE49-F238E27FC236}">
                  <a16:creationId xmlns:a16="http://schemas.microsoft.com/office/drawing/2014/main" id="{7B642884-1F32-4153-9BDF-D8A4EE47720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最上町</a:t>
              </a:r>
            </a:p>
          </p:txBody>
        </p:sp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07B3C5F0-EEC1-499D-9AEE-8EF800570E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7" name="グループ化 156">
            <a:extLst>
              <a:ext uri="{FF2B5EF4-FFF2-40B4-BE49-F238E27FC236}">
                <a16:creationId xmlns:a16="http://schemas.microsoft.com/office/drawing/2014/main" id="{84D3843A-3D5F-439D-B25A-ACF299A38BF3}"/>
              </a:ext>
            </a:extLst>
          </p:cNvPr>
          <p:cNvGrpSpPr/>
          <p:nvPr/>
        </p:nvGrpSpPr>
        <p:grpSpPr>
          <a:xfrm>
            <a:off x="2585710" y="3554511"/>
            <a:ext cx="720000" cy="430244"/>
            <a:chOff x="6555416" y="4900731"/>
            <a:chExt cx="720000" cy="378515"/>
          </a:xfrm>
        </p:grpSpPr>
        <p:sp>
          <p:nvSpPr>
            <p:cNvPr id="158" name="四角形: 上の 2 つの角を丸める 157">
              <a:extLst>
                <a:ext uri="{FF2B5EF4-FFF2-40B4-BE49-F238E27FC236}">
                  <a16:creationId xmlns:a16="http://schemas.microsoft.com/office/drawing/2014/main" id="{0B05EA9D-EE66-49E1-999F-C29A8EE30A9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庄内町</a:t>
              </a:r>
            </a:p>
          </p:txBody>
        </p:sp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CC7F7504-8C62-42D0-B0E0-65031D4230C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0AA77929-2D55-4F6F-828C-CCBD17A416E5}"/>
              </a:ext>
            </a:extLst>
          </p:cNvPr>
          <p:cNvGrpSpPr/>
          <p:nvPr/>
        </p:nvGrpSpPr>
        <p:grpSpPr>
          <a:xfrm>
            <a:off x="3349615" y="3554511"/>
            <a:ext cx="720000" cy="430244"/>
            <a:chOff x="6555416" y="4900731"/>
            <a:chExt cx="720000" cy="378515"/>
          </a:xfrm>
        </p:grpSpPr>
        <p:sp>
          <p:nvSpPr>
            <p:cNvPr id="161" name="四角形: 上の 2 つの角を丸める 160">
              <a:extLst>
                <a:ext uri="{FF2B5EF4-FFF2-40B4-BE49-F238E27FC236}">
                  <a16:creationId xmlns:a16="http://schemas.microsoft.com/office/drawing/2014/main" id="{3E19F055-FA8D-420E-81CA-8EF7D6B3227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戸沢村</a:t>
              </a:r>
            </a:p>
          </p:txBody>
        </p:sp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7CE9B2E2-3C85-4450-A8A2-A085256044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A2E2B344-DE36-4EA9-B940-F234AC8DE8A4}"/>
              </a:ext>
            </a:extLst>
          </p:cNvPr>
          <p:cNvGrpSpPr/>
          <p:nvPr/>
        </p:nvGrpSpPr>
        <p:grpSpPr>
          <a:xfrm>
            <a:off x="1938010" y="2983011"/>
            <a:ext cx="720000" cy="430244"/>
            <a:chOff x="6555416" y="4900731"/>
            <a:chExt cx="720000" cy="378515"/>
          </a:xfrm>
        </p:grpSpPr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A8686470-76CB-4C75-B0D7-50484B9ABBB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三川町</a:t>
              </a:r>
            </a:p>
          </p:txBody>
        </p:sp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4BF0B1E2-C2FE-4500-8D0A-F4F82EE486A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6745176D-ECBB-42AB-934D-6102A7B19A3D}"/>
              </a:ext>
            </a:extLst>
          </p:cNvPr>
          <p:cNvGrpSpPr/>
          <p:nvPr/>
        </p:nvGrpSpPr>
        <p:grpSpPr>
          <a:xfrm>
            <a:off x="4454515" y="3554511"/>
            <a:ext cx="720000" cy="430244"/>
            <a:chOff x="6555416" y="4900731"/>
            <a:chExt cx="720000" cy="378515"/>
          </a:xfrm>
        </p:grpSpPr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59F2609E-BA73-4D8D-BDC7-17982557F54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舟形町</a:t>
              </a:r>
            </a:p>
          </p:txBody>
        </p:sp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06D2B503-80BD-421C-83E6-87A4B35331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309E6902-3FD9-4DC0-B16A-BA6D99667016}"/>
              </a:ext>
            </a:extLst>
          </p:cNvPr>
          <p:cNvGrpSpPr/>
          <p:nvPr/>
        </p:nvGrpSpPr>
        <p:grpSpPr>
          <a:xfrm>
            <a:off x="5178415" y="4211736"/>
            <a:ext cx="720000" cy="430244"/>
            <a:chOff x="6555416" y="4900731"/>
            <a:chExt cx="720000" cy="378515"/>
          </a:xfrm>
        </p:grpSpPr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197CD563-C06B-4536-A2D7-6B3B732DE77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尾花沢市</a:t>
              </a:r>
            </a:p>
          </p:txBody>
        </p:sp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DA03CC04-D641-437F-9186-DF7335566B0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9" name="グループ化 208">
            <a:extLst>
              <a:ext uri="{FF2B5EF4-FFF2-40B4-BE49-F238E27FC236}">
                <a16:creationId xmlns:a16="http://schemas.microsoft.com/office/drawing/2014/main" id="{D458D676-FFC7-4D5F-975D-D49FE7142EF4}"/>
              </a:ext>
            </a:extLst>
          </p:cNvPr>
          <p:cNvGrpSpPr/>
          <p:nvPr/>
        </p:nvGrpSpPr>
        <p:grpSpPr>
          <a:xfrm>
            <a:off x="4416415" y="4211736"/>
            <a:ext cx="720000" cy="430244"/>
            <a:chOff x="6555416" y="4900731"/>
            <a:chExt cx="720000" cy="378515"/>
          </a:xfrm>
        </p:grpSpPr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A10611A3-D38B-44FD-A97A-0ABBDAE12CC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大石田町</a:t>
              </a:r>
            </a:p>
          </p:txBody>
        </p:sp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CA1EF2C0-618F-443A-9A64-5063A82F63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2" name="グループ化 211">
            <a:extLst>
              <a:ext uri="{FF2B5EF4-FFF2-40B4-BE49-F238E27FC236}">
                <a16:creationId xmlns:a16="http://schemas.microsoft.com/office/drawing/2014/main" id="{4C294B72-E202-414B-9DAA-50DBCB350E1C}"/>
              </a:ext>
            </a:extLst>
          </p:cNvPr>
          <p:cNvGrpSpPr/>
          <p:nvPr/>
        </p:nvGrpSpPr>
        <p:grpSpPr>
          <a:xfrm>
            <a:off x="3654415" y="4211736"/>
            <a:ext cx="720000" cy="430244"/>
            <a:chOff x="6555416" y="4900731"/>
            <a:chExt cx="720000" cy="378515"/>
          </a:xfrm>
        </p:grpSpPr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23C953B1-CE52-4E3D-B9ED-42A3ABDF460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大蔵村</a:t>
              </a:r>
            </a:p>
          </p:txBody>
        </p:sp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272F7B38-BB0E-4FE3-8AB0-A0A9FA23CC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5" name="グループ化 214">
            <a:extLst>
              <a:ext uri="{FF2B5EF4-FFF2-40B4-BE49-F238E27FC236}">
                <a16:creationId xmlns:a16="http://schemas.microsoft.com/office/drawing/2014/main" id="{3DBC70D2-0604-43F0-94B3-B2A3AA378313}"/>
              </a:ext>
            </a:extLst>
          </p:cNvPr>
          <p:cNvGrpSpPr/>
          <p:nvPr/>
        </p:nvGrpSpPr>
        <p:grpSpPr>
          <a:xfrm>
            <a:off x="3837295" y="7991256"/>
            <a:ext cx="720000" cy="430244"/>
            <a:chOff x="6555416" y="4900731"/>
            <a:chExt cx="720000" cy="378515"/>
          </a:xfrm>
        </p:grpSpPr>
        <p:sp>
          <p:nvSpPr>
            <p:cNvPr id="216" name="四角形: 上の 2 つの角を丸める 215">
              <a:extLst>
                <a:ext uri="{FF2B5EF4-FFF2-40B4-BE49-F238E27FC236}">
                  <a16:creationId xmlns:a16="http://schemas.microsoft.com/office/drawing/2014/main" id="{725C4F7B-CAA2-425D-B6CE-09BE2F09CFF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高畠町</a:t>
              </a:r>
            </a:p>
          </p:txBody>
        </p:sp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AA7B2AEA-13EE-427A-B707-22B8F101A6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8" name="グループ化 217">
            <a:extLst>
              <a:ext uri="{FF2B5EF4-FFF2-40B4-BE49-F238E27FC236}">
                <a16:creationId xmlns:a16="http://schemas.microsoft.com/office/drawing/2014/main" id="{653F27B0-09DC-4E33-871C-952620A4F937}"/>
              </a:ext>
            </a:extLst>
          </p:cNvPr>
          <p:cNvGrpSpPr/>
          <p:nvPr/>
        </p:nvGrpSpPr>
        <p:grpSpPr>
          <a:xfrm>
            <a:off x="3057007" y="7991256"/>
            <a:ext cx="720000" cy="430244"/>
            <a:chOff x="6555416" y="4900731"/>
            <a:chExt cx="720000" cy="378515"/>
          </a:xfrm>
        </p:grpSpPr>
        <p:sp>
          <p:nvSpPr>
            <p:cNvPr id="219" name="四角形: 上の 2 つの角を丸める 218">
              <a:extLst>
                <a:ext uri="{FF2B5EF4-FFF2-40B4-BE49-F238E27FC236}">
                  <a16:creationId xmlns:a16="http://schemas.microsoft.com/office/drawing/2014/main" id="{2D624F1A-464C-4AB3-AF61-152AA26496A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川西町</a:t>
              </a:r>
            </a:p>
          </p:txBody>
        </p:sp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7AC818C7-CE44-42FA-86EE-6DAA0EF9EB0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1" name="グループ化 220">
            <a:extLst>
              <a:ext uri="{FF2B5EF4-FFF2-40B4-BE49-F238E27FC236}">
                <a16:creationId xmlns:a16="http://schemas.microsoft.com/office/drawing/2014/main" id="{81D6E064-D5C2-403B-8333-BC5C7BF151DC}"/>
              </a:ext>
            </a:extLst>
          </p:cNvPr>
          <p:cNvGrpSpPr/>
          <p:nvPr/>
        </p:nvGrpSpPr>
        <p:grpSpPr>
          <a:xfrm>
            <a:off x="3227695" y="8820312"/>
            <a:ext cx="720000" cy="430244"/>
            <a:chOff x="6555416" y="4900731"/>
            <a:chExt cx="720000" cy="378515"/>
          </a:xfrm>
        </p:grpSpPr>
        <p:sp>
          <p:nvSpPr>
            <p:cNvPr id="222" name="四角形: 上の 2 つの角を丸める 221">
              <a:extLst>
                <a:ext uri="{FF2B5EF4-FFF2-40B4-BE49-F238E27FC236}">
                  <a16:creationId xmlns:a16="http://schemas.microsoft.com/office/drawing/2014/main" id="{63CE76DA-1A6A-424D-AD45-EC3ED9710CD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米沢市</a:t>
              </a:r>
            </a:p>
          </p:txBody>
        </p:sp>
        <p:sp>
          <p:nvSpPr>
            <p:cNvPr id="223" name="四角形: 上の 2 つの角を丸める 222">
              <a:extLst>
                <a:ext uri="{FF2B5EF4-FFF2-40B4-BE49-F238E27FC236}">
                  <a16:creationId xmlns:a16="http://schemas.microsoft.com/office/drawing/2014/main" id="{60516774-6539-4387-ABAC-EE0D948E6E4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4" name="グループ化 223">
            <a:extLst>
              <a:ext uri="{FF2B5EF4-FFF2-40B4-BE49-F238E27FC236}">
                <a16:creationId xmlns:a16="http://schemas.microsoft.com/office/drawing/2014/main" id="{5AA9A47E-05FD-493D-8B95-262DB01FBC3B}"/>
              </a:ext>
            </a:extLst>
          </p:cNvPr>
          <p:cNvGrpSpPr/>
          <p:nvPr/>
        </p:nvGrpSpPr>
        <p:grpSpPr>
          <a:xfrm>
            <a:off x="2086549" y="8625266"/>
            <a:ext cx="720000" cy="430244"/>
            <a:chOff x="6555416" y="4900731"/>
            <a:chExt cx="720000" cy="378515"/>
          </a:xfrm>
        </p:grpSpPr>
        <p:sp>
          <p:nvSpPr>
            <p:cNvPr id="225" name="四角形: 上の 2 つの角を丸める 224">
              <a:extLst>
                <a:ext uri="{FF2B5EF4-FFF2-40B4-BE49-F238E27FC236}">
                  <a16:creationId xmlns:a16="http://schemas.microsoft.com/office/drawing/2014/main" id="{A1920790-6A10-49AE-B111-1D86CA660C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飯豊町</a:t>
              </a:r>
            </a:p>
          </p:txBody>
        </p:sp>
        <p:sp>
          <p:nvSpPr>
            <p:cNvPr id="226" name="四角形: 上の 2 つの角を丸める 225">
              <a:extLst>
                <a:ext uri="{FF2B5EF4-FFF2-40B4-BE49-F238E27FC236}">
                  <a16:creationId xmlns:a16="http://schemas.microsoft.com/office/drawing/2014/main" id="{C6AE55BA-0DA2-4375-9609-BD332FF19BA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7" name="グループ化 226">
            <a:extLst>
              <a:ext uri="{FF2B5EF4-FFF2-40B4-BE49-F238E27FC236}">
                <a16:creationId xmlns:a16="http://schemas.microsoft.com/office/drawing/2014/main" id="{D48DDE31-93A9-495B-8680-3A4427BA2EFD}"/>
              </a:ext>
            </a:extLst>
          </p:cNvPr>
          <p:cNvGrpSpPr/>
          <p:nvPr/>
        </p:nvGrpSpPr>
        <p:grpSpPr>
          <a:xfrm>
            <a:off x="1635445" y="7637714"/>
            <a:ext cx="720000" cy="430244"/>
            <a:chOff x="6555416" y="4900731"/>
            <a:chExt cx="720000" cy="378515"/>
          </a:xfrm>
        </p:grpSpPr>
        <p:sp>
          <p:nvSpPr>
            <p:cNvPr id="228" name="四角形: 上の 2 つの角を丸める 227">
              <a:extLst>
                <a:ext uri="{FF2B5EF4-FFF2-40B4-BE49-F238E27FC236}">
                  <a16:creationId xmlns:a16="http://schemas.microsoft.com/office/drawing/2014/main" id="{EE6572DB-19FC-43CD-9ED9-3889B45D18C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小国町</a:t>
              </a:r>
            </a:p>
          </p:txBody>
        </p:sp>
        <p:sp>
          <p:nvSpPr>
            <p:cNvPr id="229" name="四角形: 上の 2 つの角を丸める 228">
              <a:extLst>
                <a:ext uri="{FF2B5EF4-FFF2-40B4-BE49-F238E27FC236}">
                  <a16:creationId xmlns:a16="http://schemas.microsoft.com/office/drawing/2014/main" id="{367CC2BD-99B0-4986-A813-0B37026D3CF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0" name="グループ化 229">
            <a:extLst>
              <a:ext uri="{FF2B5EF4-FFF2-40B4-BE49-F238E27FC236}">
                <a16:creationId xmlns:a16="http://schemas.microsoft.com/office/drawing/2014/main" id="{46ED6E3C-983C-40BB-BD23-F743BE99042E}"/>
              </a:ext>
            </a:extLst>
          </p:cNvPr>
          <p:cNvGrpSpPr/>
          <p:nvPr/>
        </p:nvGrpSpPr>
        <p:grpSpPr>
          <a:xfrm>
            <a:off x="4446895" y="6421536"/>
            <a:ext cx="720000" cy="430244"/>
            <a:chOff x="6555416" y="4900731"/>
            <a:chExt cx="720000" cy="378515"/>
          </a:xfrm>
        </p:grpSpPr>
        <p:sp>
          <p:nvSpPr>
            <p:cNvPr id="231" name="四角形: 上の 2 つの角を丸める 230">
              <a:extLst>
                <a:ext uri="{FF2B5EF4-FFF2-40B4-BE49-F238E27FC236}">
                  <a16:creationId xmlns:a16="http://schemas.microsoft.com/office/drawing/2014/main" id="{B3592B79-646C-4EF7-A5B9-FC9E5520CE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山形市</a:t>
              </a:r>
            </a:p>
          </p:txBody>
        </p:sp>
        <p:sp>
          <p:nvSpPr>
            <p:cNvPr id="232" name="四角形: 上の 2 つの角を丸める 231">
              <a:extLst>
                <a:ext uri="{FF2B5EF4-FFF2-40B4-BE49-F238E27FC236}">
                  <a16:creationId xmlns:a16="http://schemas.microsoft.com/office/drawing/2014/main" id="{74D4E9B6-0558-49ED-BC41-69F66C09C22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3" name="グループ化 232">
            <a:extLst>
              <a:ext uri="{FF2B5EF4-FFF2-40B4-BE49-F238E27FC236}">
                <a16:creationId xmlns:a16="http://schemas.microsoft.com/office/drawing/2014/main" id="{B9DA30F4-741D-4F0D-A6BA-7E9B86755ACF}"/>
              </a:ext>
            </a:extLst>
          </p:cNvPr>
          <p:cNvGrpSpPr/>
          <p:nvPr/>
        </p:nvGrpSpPr>
        <p:grpSpPr>
          <a:xfrm>
            <a:off x="3067675" y="6695856"/>
            <a:ext cx="720000" cy="430244"/>
            <a:chOff x="6555416" y="4900731"/>
            <a:chExt cx="720000" cy="378515"/>
          </a:xfrm>
        </p:grpSpPr>
        <p:sp>
          <p:nvSpPr>
            <p:cNvPr id="234" name="四角形: 上の 2 つの角を丸める 233">
              <a:extLst>
                <a:ext uri="{FF2B5EF4-FFF2-40B4-BE49-F238E27FC236}">
                  <a16:creationId xmlns:a16="http://schemas.microsoft.com/office/drawing/2014/main" id="{C0FFD427-AD5A-458D-895E-F921166F9A0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白鷹町</a:t>
              </a:r>
            </a:p>
          </p:txBody>
        </p:sp>
        <p:sp>
          <p:nvSpPr>
            <p:cNvPr id="235" name="四角形: 上の 2 つの角を丸める 234">
              <a:extLst>
                <a:ext uri="{FF2B5EF4-FFF2-40B4-BE49-F238E27FC236}">
                  <a16:creationId xmlns:a16="http://schemas.microsoft.com/office/drawing/2014/main" id="{706D6BE8-3C11-4233-B167-CF7983539A5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6" name="グループ化 235">
            <a:extLst>
              <a:ext uri="{FF2B5EF4-FFF2-40B4-BE49-F238E27FC236}">
                <a16:creationId xmlns:a16="http://schemas.microsoft.com/office/drawing/2014/main" id="{610419A5-F4C7-495E-B8EA-E9B70ECD6D6A}"/>
              </a:ext>
            </a:extLst>
          </p:cNvPr>
          <p:cNvGrpSpPr/>
          <p:nvPr/>
        </p:nvGrpSpPr>
        <p:grpSpPr>
          <a:xfrm>
            <a:off x="2724775" y="7236876"/>
            <a:ext cx="720000" cy="430244"/>
            <a:chOff x="6555416" y="4900731"/>
            <a:chExt cx="720000" cy="378515"/>
          </a:xfrm>
        </p:grpSpPr>
        <p:sp>
          <p:nvSpPr>
            <p:cNvPr id="237" name="四角形: 上の 2 つの角を丸める 236">
              <a:extLst>
                <a:ext uri="{FF2B5EF4-FFF2-40B4-BE49-F238E27FC236}">
                  <a16:creationId xmlns:a16="http://schemas.microsoft.com/office/drawing/2014/main" id="{5C9A4401-0385-442E-8436-1A8A1DB164C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長井市</a:t>
              </a:r>
            </a:p>
          </p:txBody>
        </p:sp>
        <p:sp>
          <p:nvSpPr>
            <p:cNvPr id="238" name="四角形: 上の 2 つの角を丸める 237">
              <a:extLst>
                <a:ext uri="{FF2B5EF4-FFF2-40B4-BE49-F238E27FC236}">
                  <a16:creationId xmlns:a16="http://schemas.microsoft.com/office/drawing/2014/main" id="{A2D37B19-C219-4471-B6EA-7D810C7EBE1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9" name="グループ化 238">
            <a:extLst>
              <a:ext uri="{FF2B5EF4-FFF2-40B4-BE49-F238E27FC236}">
                <a16:creationId xmlns:a16="http://schemas.microsoft.com/office/drawing/2014/main" id="{0A2C1389-4F69-4CC5-8B7F-F76AE62701AB}"/>
              </a:ext>
            </a:extLst>
          </p:cNvPr>
          <p:cNvGrpSpPr/>
          <p:nvPr/>
        </p:nvGrpSpPr>
        <p:grpSpPr>
          <a:xfrm>
            <a:off x="3502015" y="7236876"/>
            <a:ext cx="720000" cy="430244"/>
            <a:chOff x="6555416" y="4900731"/>
            <a:chExt cx="720000" cy="378515"/>
          </a:xfrm>
        </p:grpSpPr>
        <p:sp>
          <p:nvSpPr>
            <p:cNvPr id="240" name="四角形: 上の 2 つの角を丸める 239">
              <a:extLst>
                <a:ext uri="{FF2B5EF4-FFF2-40B4-BE49-F238E27FC236}">
                  <a16:creationId xmlns:a16="http://schemas.microsoft.com/office/drawing/2014/main" id="{023CE1CC-C4C4-4C28-B39B-77DCB14F66C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南陽市</a:t>
              </a:r>
            </a:p>
          </p:txBody>
        </p:sp>
        <p:sp>
          <p:nvSpPr>
            <p:cNvPr id="241" name="四角形: 上の 2 つの角を丸める 240">
              <a:extLst>
                <a:ext uri="{FF2B5EF4-FFF2-40B4-BE49-F238E27FC236}">
                  <a16:creationId xmlns:a16="http://schemas.microsoft.com/office/drawing/2014/main" id="{39D38ABE-1B0A-4CD6-80F8-B93EA953A3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2" name="グループ化 241">
            <a:extLst>
              <a:ext uri="{FF2B5EF4-FFF2-40B4-BE49-F238E27FC236}">
                <a16:creationId xmlns:a16="http://schemas.microsoft.com/office/drawing/2014/main" id="{5D3AE5CA-9A43-4FB6-8A58-F1F47D2BA432}"/>
              </a:ext>
            </a:extLst>
          </p:cNvPr>
          <p:cNvGrpSpPr/>
          <p:nvPr/>
        </p:nvGrpSpPr>
        <p:grpSpPr>
          <a:xfrm>
            <a:off x="4271635" y="7236876"/>
            <a:ext cx="720000" cy="430244"/>
            <a:chOff x="6555416" y="4900731"/>
            <a:chExt cx="720000" cy="378515"/>
          </a:xfrm>
        </p:grpSpPr>
        <p:sp>
          <p:nvSpPr>
            <p:cNvPr id="243" name="四角形: 上の 2 つの角を丸める 242">
              <a:extLst>
                <a:ext uri="{FF2B5EF4-FFF2-40B4-BE49-F238E27FC236}">
                  <a16:creationId xmlns:a16="http://schemas.microsoft.com/office/drawing/2014/main" id="{C1EEA085-A465-4C21-8CA8-2D60EF17491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上山市</a:t>
              </a:r>
            </a:p>
          </p:txBody>
        </p:sp>
        <p:sp>
          <p:nvSpPr>
            <p:cNvPr id="244" name="四角形: 上の 2 つの角を丸める 243">
              <a:extLst>
                <a:ext uri="{FF2B5EF4-FFF2-40B4-BE49-F238E27FC236}">
                  <a16:creationId xmlns:a16="http://schemas.microsoft.com/office/drawing/2014/main" id="{F8E17D3C-13FD-4CB3-A369-9E97E90489E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5" name="グループ化 244">
            <a:extLst>
              <a:ext uri="{FF2B5EF4-FFF2-40B4-BE49-F238E27FC236}">
                <a16:creationId xmlns:a16="http://schemas.microsoft.com/office/drawing/2014/main" id="{036C3840-EFA8-42B4-8ED4-5FADCDBA435F}"/>
              </a:ext>
            </a:extLst>
          </p:cNvPr>
          <p:cNvGrpSpPr/>
          <p:nvPr/>
        </p:nvGrpSpPr>
        <p:grpSpPr>
          <a:xfrm>
            <a:off x="4416415" y="4684176"/>
            <a:ext cx="720000" cy="430244"/>
            <a:chOff x="6555416" y="4900731"/>
            <a:chExt cx="720000" cy="378515"/>
          </a:xfrm>
        </p:grpSpPr>
        <p:sp>
          <p:nvSpPr>
            <p:cNvPr id="246" name="四角形: 上の 2 つの角を丸める 245">
              <a:extLst>
                <a:ext uri="{FF2B5EF4-FFF2-40B4-BE49-F238E27FC236}">
                  <a16:creationId xmlns:a16="http://schemas.microsoft.com/office/drawing/2014/main" id="{BDB23F64-7BF0-4B02-A92F-9743A6E706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村山市</a:t>
              </a:r>
            </a:p>
          </p:txBody>
        </p:sp>
        <p:sp>
          <p:nvSpPr>
            <p:cNvPr id="247" name="四角形: 上の 2 つの角を丸める 246">
              <a:extLst>
                <a:ext uri="{FF2B5EF4-FFF2-40B4-BE49-F238E27FC236}">
                  <a16:creationId xmlns:a16="http://schemas.microsoft.com/office/drawing/2014/main" id="{03F21B6E-4BA3-4588-8FCA-48A25F762B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8" name="グループ化 247">
            <a:extLst>
              <a:ext uri="{FF2B5EF4-FFF2-40B4-BE49-F238E27FC236}">
                <a16:creationId xmlns:a16="http://schemas.microsoft.com/office/drawing/2014/main" id="{BB7B04DC-19ED-4AB5-8F02-468AB1AEA741}"/>
              </a:ext>
            </a:extLst>
          </p:cNvPr>
          <p:cNvGrpSpPr/>
          <p:nvPr/>
        </p:nvGrpSpPr>
        <p:grpSpPr>
          <a:xfrm>
            <a:off x="5353675" y="5194716"/>
            <a:ext cx="720000" cy="430244"/>
            <a:chOff x="6555416" y="4900731"/>
            <a:chExt cx="720000" cy="378515"/>
          </a:xfrm>
        </p:grpSpPr>
        <p:sp>
          <p:nvSpPr>
            <p:cNvPr id="249" name="四角形: 上の 2 つの角を丸める 248">
              <a:extLst>
                <a:ext uri="{FF2B5EF4-FFF2-40B4-BE49-F238E27FC236}">
                  <a16:creationId xmlns:a16="http://schemas.microsoft.com/office/drawing/2014/main" id="{74A30761-1E85-4F3E-8175-4C177ECD4AA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東根市</a:t>
              </a:r>
            </a:p>
          </p:txBody>
        </p:sp>
        <p:sp>
          <p:nvSpPr>
            <p:cNvPr id="250" name="四角形: 上の 2 つの角を丸める 249">
              <a:extLst>
                <a:ext uri="{FF2B5EF4-FFF2-40B4-BE49-F238E27FC236}">
                  <a16:creationId xmlns:a16="http://schemas.microsoft.com/office/drawing/2014/main" id="{6CB37938-3261-43E1-8D16-3AE2418E450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1" name="グループ化 250">
            <a:extLst>
              <a:ext uri="{FF2B5EF4-FFF2-40B4-BE49-F238E27FC236}">
                <a16:creationId xmlns:a16="http://schemas.microsoft.com/office/drawing/2014/main" id="{DF1FB6CE-8D4C-4F7E-9B61-94ECDE997BAE}"/>
              </a:ext>
            </a:extLst>
          </p:cNvPr>
          <p:cNvGrpSpPr/>
          <p:nvPr/>
        </p:nvGrpSpPr>
        <p:grpSpPr>
          <a:xfrm>
            <a:off x="2877556" y="5116574"/>
            <a:ext cx="720000" cy="430244"/>
            <a:chOff x="6555416" y="4900731"/>
            <a:chExt cx="720000" cy="378515"/>
          </a:xfrm>
        </p:grpSpPr>
        <p:sp>
          <p:nvSpPr>
            <p:cNvPr id="252" name="四角形: 上の 2 つの角を丸める 251">
              <a:extLst>
                <a:ext uri="{FF2B5EF4-FFF2-40B4-BE49-F238E27FC236}">
                  <a16:creationId xmlns:a16="http://schemas.microsoft.com/office/drawing/2014/main" id="{76696217-00BB-47CC-810D-FF66940015F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西川町</a:t>
              </a:r>
            </a:p>
          </p:txBody>
        </p:sp>
        <p:sp>
          <p:nvSpPr>
            <p:cNvPr id="253" name="四角形: 上の 2 つの角を丸める 252">
              <a:extLst>
                <a:ext uri="{FF2B5EF4-FFF2-40B4-BE49-F238E27FC236}">
                  <a16:creationId xmlns:a16="http://schemas.microsoft.com/office/drawing/2014/main" id="{A8765E6E-F89C-4F59-A56C-99679F2C1FE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4" name="グループ化 253">
            <a:extLst>
              <a:ext uri="{FF2B5EF4-FFF2-40B4-BE49-F238E27FC236}">
                <a16:creationId xmlns:a16="http://schemas.microsoft.com/office/drawing/2014/main" id="{0DA067FA-6BE9-4384-928D-4FE1629D536F}"/>
              </a:ext>
            </a:extLst>
          </p:cNvPr>
          <p:cNvGrpSpPr/>
          <p:nvPr/>
        </p:nvGrpSpPr>
        <p:grpSpPr>
          <a:xfrm>
            <a:off x="2877556" y="5589014"/>
            <a:ext cx="720000" cy="430244"/>
            <a:chOff x="6555416" y="4900731"/>
            <a:chExt cx="720000" cy="378515"/>
          </a:xfrm>
        </p:grpSpPr>
        <p:sp>
          <p:nvSpPr>
            <p:cNvPr id="255" name="四角形: 上の 2 つの角を丸める 254">
              <a:extLst>
                <a:ext uri="{FF2B5EF4-FFF2-40B4-BE49-F238E27FC236}">
                  <a16:creationId xmlns:a16="http://schemas.microsoft.com/office/drawing/2014/main" id="{7210A9A7-2555-44D0-98A7-83853C877D7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大江町</a:t>
              </a:r>
            </a:p>
          </p:txBody>
        </p:sp>
        <p:sp>
          <p:nvSpPr>
            <p:cNvPr id="256" name="四角形: 上の 2 つの角を丸める 255">
              <a:extLst>
                <a:ext uri="{FF2B5EF4-FFF2-40B4-BE49-F238E27FC236}">
                  <a16:creationId xmlns:a16="http://schemas.microsoft.com/office/drawing/2014/main" id="{D390AEAB-042B-4486-BFCC-8C618AE44BD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7" name="グループ化 256">
            <a:extLst>
              <a:ext uri="{FF2B5EF4-FFF2-40B4-BE49-F238E27FC236}">
                <a16:creationId xmlns:a16="http://schemas.microsoft.com/office/drawing/2014/main" id="{135D5579-ED4F-4E15-B7DA-4F822594AE2D}"/>
              </a:ext>
            </a:extLst>
          </p:cNvPr>
          <p:cNvGrpSpPr/>
          <p:nvPr/>
        </p:nvGrpSpPr>
        <p:grpSpPr>
          <a:xfrm>
            <a:off x="2877556" y="6061454"/>
            <a:ext cx="720000" cy="430244"/>
            <a:chOff x="6555416" y="4900731"/>
            <a:chExt cx="720000" cy="378515"/>
          </a:xfrm>
        </p:grpSpPr>
        <p:sp>
          <p:nvSpPr>
            <p:cNvPr id="258" name="四角形: 上の 2 つの角を丸める 257">
              <a:extLst>
                <a:ext uri="{FF2B5EF4-FFF2-40B4-BE49-F238E27FC236}">
                  <a16:creationId xmlns:a16="http://schemas.microsoft.com/office/drawing/2014/main" id="{62F09404-FD24-47C0-9D1C-22A1E83F9A4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朝日町</a:t>
              </a:r>
            </a:p>
          </p:txBody>
        </p:sp>
        <p:sp>
          <p:nvSpPr>
            <p:cNvPr id="259" name="四角形: 上の 2 つの角を丸める 258">
              <a:extLst>
                <a:ext uri="{FF2B5EF4-FFF2-40B4-BE49-F238E27FC236}">
                  <a16:creationId xmlns:a16="http://schemas.microsoft.com/office/drawing/2014/main" id="{AC2A15AE-AAD1-4FF7-AC0D-9395A72ADA0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0" name="グループ化 259">
            <a:extLst>
              <a:ext uri="{FF2B5EF4-FFF2-40B4-BE49-F238E27FC236}">
                <a16:creationId xmlns:a16="http://schemas.microsoft.com/office/drawing/2014/main" id="{84EDA3DD-6609-4B50-9511-C3E81BC8A150}"/>
              </a:ext>
            </a:extLst>
          </p:cNvPr>
          <p:cNvGrpSpPr/>
          <p:nvPr/>
        </p:nvGrpSpPr>
        <p:grpSpPr>
          <a:xfrm>
            <a:off x="4705975" y="5712876"/>
            <a:ext cx="720000" cy="430244"/>
            <a:chOff x="6555416" y="4900731"/>
            <a:chExt cx="720000" cy="378515"/>
          </a:xfrm>
        </p:grpSpPr>
        <p:sp>
          <p:nvSpPr>
            <p:cNvPr id="261" name="四角形: 上の 2 つの角を丸める 260">
              <a:extLst>
                <a:ext uri="{FF2B5EF4-FFF2-40B4-BE49-F238E27FC236}">
                  <a16:creationId xmlns:a16="http://schemas.microsoft.com/office/drawing/2014/main" id="{1D6ECE29-64B8-4334-87F4-D358B8D135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天童市</a:t>
              </a:r>
            </a:p>
          </p:txBody>
        </p:sp>
        <p:sp>
          <p:nvSpPr>
            <p:cNvPr id="262" name="四角形: 上の 2 つの角を丸める 261">
              <a:extLst>
                <a:ext uri="{FF2B5EF4-FFF2-40B4-BE49-F238E27FC236}">
                  <a16:creationId xmlns:a16="http://schemas.microsoft.com/office/drawing/2014/main" id="{51674894-426B-4EFE-BED0-02DBFBF8975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3" name="グループ化 262">
            <a:extLst>
              <a:ext uri="{FF2B5EF4-FFF2-40B4-BE49-F238E27FC236}">
                <a16:creationId xmlns:a16="http://schemas.microsoft.com/office/drawing/2014/main" id="{DE830FDE-FD6B-4656-8D0E-8B84349B5B65}"/>
              </a:ext>
            </a:extLst>
          </p:cNvPr>
          <p:cNvGrpSpPr/>
          <p:nvPr/>
        </p:nvGrpSpPr>
        <p:grpSpPr>
          <a:xfrm>
            <a:off x="3677275" y="6231036"/>
            <a:ext cx="720000" cy="430244"/>
            <a:chOff x="6555416" y="4900731"/>
            <a:chExt cx="720000" cy="378515"/>
          </a:xfrm>
        </p:grpSpPr>
        <p:sp>
          <p:nvSpPr>
            <p:cNvPr id="264" name="四角形: 上の 2 つの角を丸める 263">
              <a:extLst>
                <a:ext uri="{FF2B5EF4-FFF2-40B4-BE49-F238E27FC236}">
                  <a16:creationId xmlns:a16="http://schemas.microsoft.com/office/drawing/2014/main" id="{9F650C9A-89F5-439B-8401-AAC14D1958F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山辺町</a:t>
              </a:r>
            </a:p>
          </p:txBody>
        </p:sp>
        <p:sp>
          <p:nvSpPr>
            <p:cNvPr id="265" name="四角形: 上の 2 つの角を丸める 264">
              <a:extLst>
                <a:ext uri="{FF2B5EF4-FFF2-40B4-BE49-F238E27FC236}">
                  <a16:creationId xmlns:a16="http://schemas.microsoft.com/office/drawing/2014/main" id="{B141345B-C9FE-4549-A59D-1D106B946D9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6" name="グループ化 265">
            <a:extLst>
              <a:ext uri="{FF2B5EF4-FFF2-40B4-BE49-F238E27FC236}">
                <a16:creationId xmlns:a16="http://schemas.microsoft.com/office/drawing/2014/main" id="{84F5A6BF-C0BF-4905-8A1E-5EC569343742}"/>
              </a:ext>
            </a:extLst>
          </p:cNvPr>
          <p:cNvGrpSpPr/>
          <p:nvPr/>
        </p:nvGrpSpPr>
        <p:grpSpPr>
          <a:xfrm>
            <a:off x="3677275" y="5766216"/>
            <a:ext cx="720000" cy="430244"/>
            <a:chOff x="6555416" y="4900731"/>
            <a:chExt cx="720000" cy="378515"/>
          </a:xfrm>
        </p:grpSpPr>
        <p:sp>
          <p:nvSpPr>
            <p:cNvPr id="267" name="四角形: 上の 2 つの角を丸める 266">
              <a:extLst>
                <a:ext uri="{FF2B5EF4-FFF2-40B4-BE49-F238E27FC236}">
                  <a16:creationId xmlns:a16="http://schemas.microsoft.com/office/drawing/2014/main" id="{3A32CC7C-1FF1-43F8-900E-3F69909CE8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中山町</a:t>
              </a:r>
            </a:p>
          </p:txBody>
        </p:sp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CF684703-3C7D-494A-A71B-9CCE20B1D69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9" name="グループ化 268">
            <a:extLst>
              <a:ext uri="{FF2B5EF4-FFF2-40B4-BE49-F238E27FC236}">
                <a16:creationId xmlns:a16="http://schemas.microsoft.com/office/drawing/2014/main" id="{37C6DB2B-1C3A-422E-8791-94B9BB08A04F}"/>
              </a:ext>
            </a:extLst>
          </p:cNvPr>
          <p:cNvGrpSpPr/>
          <p:nvPr/>
        </p:nvGrpSpPr>
        <p:grpSpPr>
          <a:xfrm>
            <a:off x="3662416" y="5237610"/>
            <a:ext cx="720000" cy="430244"/>
            <a:chOff x="6555416" y="4900731"/>
            <a:chExt cx="720000" cy="378515"/>
          </a:xfrm>
        </p:grpSpPr>
        <p:sp>
          <p:nvSpPr>
            <p:cNvPr id="270" name="四角形: 上の 2 つの角を丸める 269">
              <a:extLst>
                <a:ext uri="{FF2B5EF4-FFF2-40B4-BE49-F238E27FC236}">
                  <a16:creationId xmlns:a16="http://schemas.microsoft.com/office/drawing/2014/main" id="{29FD5924-DD73-473F-B0E9-4114275BED9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寒河江市</a:t>
              </a:r>
            </a:p>
          </p:txBody>
        </p:sp>
        <p:sp>
          <p:nvSpPr>
            <p:cNvPr id="271" name="四角形: 上の 2 つの角を丸める 270">
              <a:extLst>
                <a:ext uri="{FF2B5EF4-FFF2-40B4-BE49-F238E27FC236}">
                  <a16:creationId xmlns:a16="http://schemas.microsoft.com/office/drawing/2014/main" id="{6EDBE836-09D4-482A-8949-DE84E822463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2" name="グループ化 271">
            <a:extLst>
              <a:ext uri="{FF2B5EF4-FFF2-40B4-BE49-F238E27FC236}">
                <a16:creationId xmlns:a16="http://schemas.microsoft.com/office/drawing/2014/main" id="{CA68A987-FF18-4CC8-BA0C-620573F04158}"/>
              </a:ext>
            </a:extLst>
          </p:cNvPr>
          <p:cNvGrpSpPr/>
          <p:nvPr/>
        </p:nvGrpSpPr>
        <p:grpSpPr>
          <a:xfrm>
            <a:off x="4416796" y="5237610"/>
            <a:ext cx="720000" cy="430244"/>
            <a:chOff x="6555416" y="4900731"/>
            <a:chExt cx="720000" cy="378515"/>
          </a:xfrm>
        </p:grpSpPr>
        <p:sp>
          <p:nvSpPr>
            <p:cNvPr id="273" name="四角形: 上の 2 つの角を丸める 272">
              <a:extLst>
                <a:ext uri="{FF2B5EF4-FFF2-40B4-BE49-F238E27FC236}">
                  <a16:creationId xmlns:a16="http://schemas.microsoft.com/office/drawing/2014/main" id="{B50211B3-45D6-4FC0-8C78-CB12901E52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河北町</a:t>
              </a:r>
            </a:p>
          </p:txBody>
        </p:sp>
        <p:sp>
          <p:nvSpPr>
            <p:cNvPr id="274" name="四角形: 上の 2 つの角を丸める 273">
              <a:extLst>
                <a:ext uri="{FF2B5EF4-FFF2-40B4-BE49-F238E27FC236}">
                  <a16:creationId xmlns:a16="http://schemas.microsoft.com/office/drawing/2014/main" id="{58F3AF0E-2E33-40AC-92B4-3B5983E550B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240394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668" name="Group 308"/>
          <p:cNvGrpSpPr>
            <a:grpSpLocks/>
          </p:cNvGrpSpPr>
          <p:nvPr/>
        </p:nvGrpSpPr>
        <p:grpSpPr bwMode="auto">
          <a:xfrm>
            <a:off x="863715" y="1070364"/>
            <a:ext cx="5368018" cy="8776607"/>
            <a:chOff x="756" y="176"/>
            <a:chExt cx="4734" cy="7740"/>
          </a:xfrm>
        </p:grpSpPr>
        <p:sp>
          <p:nvSpPr>
            <p:cNvPr id="15619" name="Freeform 259"/>
            <p:cNvSpPr>
              <a:spLocks/>
            </p:cNvSpPr>
            <p:nvPr/>
          </p:nvSpPr>
          <p:spPr bwMode="auto">
            <a:xfrm>
              <a:off x="1067" y="4910"/>
              <a:ext cx="1304" cy="2437"/>
            </a:xfrm>
            <a:custGeom>
              <a:avLst/>
              <a:gdLst>
                <a:gd name="T0" fmla="*/ 510 w 1304"/>
                <a:gd name="T1" fmla="*/ 2381 h 2438"/>
                <a:gd name="T2" fmla="*/ 595 w 1304"/>
                <a:gd name="T3" fmla="*/ 2296 h 2438"/>
                <a:gd name="T4" fmla="*/ 680 w 1304"/>
                <a:gd name="T5" fmla="*/ 2154 h 2438"/>
                <a:gd name="T6" fmla="*/ 794 w 1304"/>
                <a:gd name="T7" fmla="*/ 2041 h 2438"/>
                <a:gd name="T8" fmla="*/ 964 w 1304"/>
                <a:gd name="T9" fmla="*/ 1899 h 2438"/>
                <a:gd name="T10" fmla="*/ 992 w 1304"/>
                <a:gd name="T11" fmla="*/ 1701 h 2438"/>
                <a:gd name="T12" fmla="*/ 1049 w 1304"/>
                <a:gd name="T13" fmla="*/ 1587 h 2438"/>
                <a:gd name="T14" fmla="*/ 1191 w 1304"/>
                <a:gd name="T15" fmla="*/ 1587 h 2438"/>
                <a:gd name="T16" fmla="*/ 1304 w 1304"/>
                <a:gd name="T17" fmla="*/ 1446 h 2438"/>
                <a:gd name="T18" fmla="*/ 1247 w 1304"/>
                <a:gd name="T19" fmla="*/ 1219 h 2438"/>
                <a:gd name="T20" fmla="*/ 1191 w 1304"/>
                <a:gd name="T21" fmla="*/ 1077 h 2438"/>
                <a:gd name="T22" fmla="*/ 1134 w 1304"/>
                <a:gd name="T23" fmla="*/ 964 h 2438"/>
                <a:gd name="T24" fmla="*/ 1134 w 1304"/>
                <a:gd name="T25" fmla="*/ 765 h 2438"/>
                <a:gd name="T26" fmla="*/ 1134 w 1304"/>
                <a:gd name="T27" fmla="*/ 652 h 2438"/>
                <a:gd name="T28" fmla="*/ 1219 w 1304"/>
                <a:gd name="T29" fmla="*/ 312 h 2438"/>
                <a:gd name="T30" fmla="*/ 1247 w 1304"/>
                <a:gd name="T31" fmla="*/ 142 h 2438"/>
                <a:gd name="T32" fmla="*/ 1247 w 1304"/>
                <a:gd name="T33" fmla="*/ 0 h 2438"/>
                <a:gd name="T34" fmla="*/ 992 w 1304"/>
                <a:gd name="T35" fmla="*/ 227 h 2438"/>
                <a:gd name="T36" fmla="*/ 652 w 1304"/>
                <a:gd name="T37" fmla="*/ 397 h 2438"/>
                <a:gd name="T38" fmla="*/ 397 w 1304"/>
                <a:gd name="T39" fmla="*/ 340 h 2438"/>
                <a:gd name="T40" fmla="*/ 312 w 1304"/>
                <a:gd name="T41" fmla="*/ 453 h 2438"/>
                <a:gd name="T42" fmla="*/ 227 w 1304"/>
                <a:gd name="T43" fmla="*/ 652 h 2438"/>
                <a:gd name="T44" fmla="*/ 283 w 1304"/>
                <a:gd name="T45" fmla="*/ 879 h 2438"/>
                <a:gd name="T46" fmla="*/ 198 w 1304"/>
                <a:gd name="T47" fmla="*/ 1105 h 2438"/>
                <a:gd name="T48" fmla="*/ 283 w 1304"/>
                <a:gd name="T49" fmla="*/ 1162 h 2438"/>
                <a:gd name="T50" fmla="*/ 142 w 1304"/>
                <a:gd name="T51" fmla="*/ 1276 h 2438"/>
                <a:gd name="T52" fmla="*/ 113 w 1304"/>
                <a:gd name="T53" fmla="*/ 1502 h 2438"/>
                <a:gd name="T54" fmla="*/ 57 w 1304"/>
                <a:gd name="T55" fmla="*/ 1644 h 2438"/>
                <a:gd name="T56" fmla="*/ 28 w 1304"/>
                <a:gd name="T57" fmla="*/ 1758 h 2438"/>
                <a:gd name="T58" fmla="*/ 0 w 1304"/>
                <a:gd name="T59" fmla="*/ 1956 h 2438"/>
                <a:gd name="T60" fmla="*/ 85 w 1304"/>
                <a:gd name="T61" fmla="*/ 2183 h 2438"/>
                <a:gd name="T62" fmla="*/ 142 w 1304"/>
                <a:gd name="T63" fmla="*/ 2268 h 2438"/>
                <a:gd name="T64" fmla="*/ 340 w 1304"/>
                <a:gd name="T65" fmla="*/ 2325 h 2438"/>
                <a:gd name="T66" fmla="*/ 397 w 1304"/>
                <a:gd name="T67" fmla="*/ 2410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04" h="2438">
                  <a:moveTo>
                    <a:pt x="425" y="2438"/>
                  </a:moveTo>
                  <a:lnTo>
                    <a:pt x="510" y="2381"/>
                  </a:lnTo>
                  <a:lnTo>
                    <a:pt x="539" y="2268"/>
                  </a:lnTo>
                  <a:lnTo>
                    <a:pt x="595" y="2296"/>
                  </a:lnTo>
                  <a:lnTo>
                    <a:pt x="680" y="2211"/>
                  </a:lnTo>
                  <a:lnTo>
                    <a:pt x="680" y="2154"/>
                  </a:lnTo>
                  <a:lnTo>
                    <a:pt x="822" y="2098"/>
                  </a:lnTo>
                  <a:lnTo>
                    <a:pt x="794" y="2041"/>
                  </a:lnTo>
                  <a:lnTo>
                    <a:pt x="907" y="1899"/>
                  </a:lnTo>
                  <a:lnTo>
                    <a:pt x="964" y="1899"/>
                  </a:lnTo>
                  <a:lnTo>
                    <a:pt x="1020" y="1729"/>
                  </a:lnTo>
                  <a:lnTo>
                    <a:pt x="992" y="1701"/>
                  </a:lnTo>
                  <a:lnTo>
                    <a:pt x="1020" y="1616"/>
                  </a:lnTo>
                  <a:lnTo>
                    <a:pt x="1049" y="1587"/>
                  </a:lnTo>
                  <a:lnTo>
                    <a:pt x="1106" y="1616"/>
                  </a:lnTo>
                  <a:lnTo>
                    <a:pt x="1191" y="1587"/>
                  </a:lnTo>
                  <a:lnTo>
                    <a:pt x="1219" y="1502"/>
                  </a:lnTo>
                  <a:lnTo>
                    <a:pt x="1304" y="1446"/>
                  </a:lnTo>
                  <a:lnTo>
                    <a:pt x="1276" y="1247"/>
                  </a:lnTo>
                  <a:lnTo>
                    <a:pt x="1247" y="1219"/>
                  </a:lnTo>
                  <a:lnTo>
                    <a:pt x="1247" y="1162"/>
                  </a:lnTo>
                  <a:lnTo>
                    <a:pt x="1191" y="1077"/>
                  </a:lnTo>
                  <a:lnTo>
                    <a:pt x="1134" y="1049"/>
                  </a:lnTo>
                  <a:lnTo>
                    <a:pt x="1134" y="964"/>
                  </a:lnTo>
                  <a:lnTo>
                    <a:pt x="1191" y="907"/>
                  </a:lnTo>
                  <a:lnTo>
                    <a:pt x="1134" y="765"/>
                  </a:lnTo>
                  <a:lnTo>
                    <a:pt x="1191" y="709"/>
                  </a:lnTo>
                  <a:lnTo>
                    <a:pt x="1134" y="652"/>
                  </a:lnTo>
                  <a:lnTo>
                    <a:pt x="1106" y="397"/>
                  </a:lnTo>
                  <a:lnTo>
                    <a:pt x="1219" y="312"/>
                  </a:lnTo>
                  <a:lnTo>
                    <a:pt x="1191" y="227"/>
                  </a:lnTo>
                  <a:lnTo>
                    <a:pt x="1247" y="142"/>
                  </a:lnTo>
                  <a:lnTo>
                    <a:pt x="1276" y="57"/>
                  </a:lnTo>
                  <a:lnTo>
                    <a:pt x="1247" y="0"/>
                  </a:lnTo>
                  <a:lnTo>
                    <a:pt x="1162" y="0"/>
                  </a:lnTo>
                  <a:lnTo>
                    <a:pt x="992" y="227"/>
                  </a:lnTo>
                  <a:lnTo>
                    <a:pt x="709" y="425"/>
                  </a:lnTo>
                  <a:lnTo>
                    <a:pt x="652" y="397"/>
                  </a:lnTo>
                  <a:lnTo>
                    <a:pt x="482" y="397"/>
                  </a:lnTo>
                  <a:lnTo>
                    <a:pt x="397" y="340"/>
                  </a:lnTo>
                  <a:lnTo>
                    <a:pt x="312" y="340"/>
                  </a:lnTo>
                  <a:lnTo>
                    <a:pt x="312" y="453"/>
                  </a:lnTo>
                  <a:lnTo>
                    <a:pt x="227" y="538"/>
                  </a:lnTo>
                  <a:lnTo>
                    <a:pt x="227" y="652"/>
                  </a:lnTo>
                  <a:lnTo>
                    <a:pt x="283" y="680"/>
                  </a:lnTo>
                  <a:lnTo>
                    <a:pt x="283" y="879"/>
                  </a:lnTo>
                  <a:lnTo>
                    <a:pt x="198" y="992"/>
                  </a:lnTo>
                  <a:lnTo>
                    <a:pt x="198" y="1105"/>
                  </a:lnTo>
                  <a:lnTo>
                    <a:pt x="283" y="1105"/>
                  </a:lnTo>
                  <a:lnTo>
                    <a:pt x="283" y="1162"/>
                  </a:lnTo>
                  <a:lnTo>
                    <a:pt x="198" y="1276"/>
                  </a:lnTo>
                  <a:lnTo>
                    <a:pt x="142" y="1276"/>
                  </a:lnTo>
                  <a:lnTo>
                    <a:pt x="113" y="1389"/>
                  </a:lnTo>
                  <a:lnTo>
                    <a:pt x="113" y="1502"/>
                  </a:lnTo>
                  <a:lnTo>
                    <a:pt x="85" y="1531"/>
                  </a:lnTo>
                  <a:lnTo>
                    <a:pt x="57" y="1644"/>
                  </a:lnTo>
                  <a:lnTo>
                    <a:pt x="85" y="1701"/>
                  </a:lnTo>
                  <a:lnTo>
                    <a:pt x="28" y="1758"/>
                  </a:lnTo>
                  <a:lnTo>
                    <a:pt x="57" y="1871"/>
                  </a:lnTo>
                  <a:lnTo>
                    <a:pt x="0" y="1956"/>
                  </a:lnTo>
                  <a:lnTo>
                    <a:pt x="0" y="2098"/>
                  </a:lnTo>
                  <a:lnTo>
                    <a:pt x="85" y="2183"/>
                  </a:lnTo>
                  <a:lnTo>
                    <a:pt x="142" y="2211"/>
                  </a:lnTo>
                  <a:lnTo>
                    <a:pt x="142" y="2268"/>
                  </a:lnTo>
                  <a:lnTo>
                    <a:pt x="255" y="2353"/>
                  </a:lnTo>
                  <a:lnTo>
                    <a:pt x="340" y="2325"/>
                  </a:lnTo>
                  <a:lnTo>
                    <a:pt x="397" y="2325"/>
                  </a:lnTo>
                  <a:lnTo>
                    <a:pt x="397" y="2410"/>
                  </a:lnTo>
                  <a:lnTo>
                    <a:pt x="425" y="243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0" name="Freeform 260"/>
            <p:cNvSpPr>
              <a:spLocks/>
            </p:cNvSpPr>
            <p:nvPr/>
          </p:nvSpPr>
          <p:spPr bwMode="auto">
            <a:xfrm>
              <a:off x="756" y="1877"/>
              <a:ext cx="2070" cy="2835"/>
            </a:xfrm>
            <a:custGeom>
              <a:avLst/>
              <a:gdLst>
                <a:gd name="T0" fmla="*/ 1446 w 2070"/>
                <a:gd name="T1" fmla="*/ 2722 h 2835"/>
                <a:gd name="T2" fmla="*/ 1588 w 2070"/>
                <a:gd name="T3" fmla="*/ 2524 h 2835"/>
                <a:gd name="T4" fmla="*/ 1616 w 2070"/>
                <a:gd name="T5" fmla="*/ 2382 h 2835"/>
                <a:gd name="T6" fmla="*/ 1673 w 2070"/>
                <a:gd name="T7" fmla="*/ 2155 h 2835"/>
                <a:gd name="T8" fmla="*/ 1616 w 2070"/>
                <a:gd name="T9" fmla="*/ 2070 h 2835"/>
                <a:gd name="T10" fmla="*/ 1673 w 2070"/>
                <a:gd name="T11" fmla="*/ 1872 h 2835"/>
                <a:gd name="T12" fmla="*/ 2041 w 2070"/>
                <a:gd name="T13" fmla="*/ 1531 h 2835"/>
                <a:gd name="T14" fmla="*/ 2041 w 2070"/>
                <a:gd name="T15" fmla="*/ 1390 h 2835"/>
                <a:gd name="T16" fmla="*/ 1956 w 2070"/>
                <a:gd name="T17" fmla="*/ 1276 h 2835"/>
                <a:gd name="T18" fmla="*/ 1928 w 2070"/>
                <a:gd name="T19" fmla="*/ 1049 h 2835"/>
                <a:gd name="T20" fmla="*/ 1928 w 2070"/>
                <a:gd name="T21" fmla="*/ 709 h 2835"/>
                <a:gd name="T22" fmla="*/ 1928 w 2070"/>
                <a:gd name="T23" fmla="*/ 567 h 2835"/>
                <a:gd name="T24" fmla="*/ 1814 w 2070"/>
                <a:gd name="T25" fmla="*/ 397 h 2835"/>
                <a:gd name="T26" fmla="*/ 1701 w 2070"/>
                <a:gd name="T27" fmla="*/ 397 h 2835"/>
                <a:gd name="T28" fmla="*/ 1559 w 2070"/>
                <a:gd name="T29" fmla="*/ 199 h 2835"/>
                <a:gd name="T30" fmla="*/ 1361 w 2070"/>
                <a:gd name="T31" fmla="*/ 0 h 2835"/>
                <a:gd name="T32" fmla="*/ 1418 w 2070"/>
                <a:gd name="T33" fmla="*/ 199 h 2835"/>
                <a:gd name="T34" fmla="*/ 1418 w 2070"/>
                <a:gd name="T35" fmla="*/ 341 h 2835"/>
                <a:gd name="T36" fmla="*/ 1389 w 2070"/>
                <a:gd name="T37" fmla="*/ 482 h 2835"/>
                <a:gd name="T38" fmla="*/ 1304 w 2070"/>
                <a:gd name="T39" fmla="*/ 341 h 2835"/>
                <a:gd name="T40" fmla="*/ 1134 w 2070"/>
                <a:gd name="T41" fmla="*/ 227 h 2835"/>
                <a:gd name="T42" fmla="*/ 1162 w 2070"/>
                <a:gd name="T43" fmla="*/ 171 h 2835"/>
                <a:gd name="T44" fmla="*/ 1049 w 2070"/>
                <a:gd name="T45" fmla="*/ 57 h 2835"/>
                <a:gd name="T46" fmla="*/ 907 w 2070"/>
                <a:gd name="T47" fmla="*/ 142 h 2835"/>
                <a:gd name="T48" fmla="*/ 624 w 2070"/>
                <a:gd name="T49" fmla="*/ 397 h 2835"/>
                <a:gd name="T50" fmla="*/ 510 w 2070"/>
                <a:gd name="T51" fmla="*/ 596 h 2835"/>
                <a:gd name="T52" fmla="*/ 312 w 2070"/>
                <a:gd name="T53" fmla="*/ 766 h 2835"/>
                <a:gd name="T54" fmla="*/ 0 w 2070"/>
                <a:gd name="T55" fmla="*/ 1446 h 2835"/>
                <a:gd name="T56" fmla="*/ 142 w 2070"/>
                <a:gd name="T57" fmla="*/ 1616 h 2835"/>
                <a:gd name="T58" fmla="*/ 284 w 2070"/>
                <a:gd name="T59" fmla="*/ 1673 h 2835"/>
                <a:gd name="T60" fmla="*/ 595 w 2070"/>
                <a:gd name="T61" fmla="*/ 1758 h 2835"/>
                <a:gd name="T62" fmla="*/ 652 w 2070"/>
                <a:gd name="T63" fmla="*/ 1928 h 2835"/>
                <a:gd name="T64" fmla="*/ 624 w 2070"/>
                <a:gd name="T65" fmla="*/ 2297 h 2835"/>
                <a:gd name="T66" fmla="*/ 765 w 2070"/>
                <a:gd name="T67" fmla="*/ 2382 h 2835"/>
                <a:gd name="T68" fmla="*/ 851 w 2070"/>
                <a:gd name="T69" fmla="*/ 2609 h 2835"/>
                <a:gd name="T70" fmla="*/ 992 w 2070"/>
                <a:gd name="T71" fmla="*/ 2637 h 2835"/>
                <a:gd name="T72" fmla="*/ 1134 w 2070"/>
                <a:gd name="T73" fmla="*/ 2580 h 2835"/>
                <a:gd name="T74" fmla="*/ 1276 w 2070"/>
                <a:gd name="T75" fmla="*/ 2665 h 28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2070" h="2835">
                  <a:moveTo>
                    <a:pt x="1361" y="2835"/>
                  </a:moveTo>
                  <a:lnTo>
                    <a:pt x="1446" y="2722"/>
                  </a:lnTo>
                  <a:lnTo>
                    <a:pt x="1503" y="2694"/>
                  </a:lnTo>
                  <a:lnTo>
                    <a:pt x="1588" y="2524"/>
                  </a:lnTo>
                  <a:lnTo>
                    <a:pt x="1559" y="2467"/>
                  </a:lnTo>
                  <a:lnTo>
                    <a:pt x="1616" y="2382"/>
                  </a:lnTo>
                  <a:lnTo>
                    <a:pt x="1559" y="2297"/>
                  </a:lnTo>
                  <a:lnTo>
                    <a:pt x="1673" y="2155"/>
                  </a:lnTo>
                  <a:lnTo>
                    <a:pt x="1673" y="2098"/>
                  </a:lnTo>
                  <a:lnTo>
                    <a:pt x="1616" y="2070"/>
                  </a:lnTo>
                  <a:lnTo>
                    <a:pt x="1644" y="1928"/>
                  </a:lnTo>
                  <a:lnTo>
                    <a:pt x="1673" y="1872"/>
                  </a:lnTo>
                  <a:lnTo>
                    <a:pt x="1616" y="1758"/>
                  </a:lnTo>
                  <a:lnTo>
                    <a:pt x="2041" y="1531"/>
                  </a:lnTo>
                  <a:lnTo>
                    <a:pt x="2070" y="1446"/>
                  </a:lnTo>
                  <a:lnTo>
                    <a:pt x="2041" y="1390"/>
                  </a:lnTo>
                  <a:lnTo>
                    <a:pt x="2041" y="1333"/>
                  </a:lnTo>
                  <a:lnTo>
                    <a:pt x="1956" y="1276"/>
                  </a:lnTo>
                  <a:lnTo>
                    <a:pt x="1871" y="1191"/>
                  </a:lnTo>
                  <a:lnTo>
                    <a:pt x="1928" y="1049"/>
                  </a:lnTo>
                  <a:lnTo>
                    <a:pt x="1871" y="908"/>
                  </a:lnTo>
                  <a:lnTo>
                    <a:pt x="1928" y="709"/>
                  </a:lnTo>
                  <a:lnTo>
                    <a:pt x="1843" y="624"/>
                  </a:lnTo>
                  <a:lnTo>
                    <a:pt x="1928" y="567"/>
                  </a:lnTo>
                  <a:lnTo>
                    <a:pt x="1928" y="426"/>
                  </a:lnTo>
                  <a:lnTo>
                    <a:pt x="1814" y="397"/>
                  </a:lnTo>
                  <a:lnTo>
                    <a:pt x="1786" y="426"/>
                  </a:lnTo>
                  <a:lnTo>
                    <a:pt x="1701" y="397"/>
                  </a:lnTo>
                  <a:lnTo>
                    <a:pt x="1729" y="312"/>
                  </a:lnTo>
                  <a:lnTo>
                    <a:pt x="1559" y="199"/>
                  </a:lnTo>
                  <a:lnTo>
                    <a:pt x="1474" y="57"/>
                  </a:lnTo>
                  <a:lnTo>
                    <a:pt x="1361" y="0"/>
                  </a:lnTo>
                  <a:lnTo>
                    <a:pt x="1332" y="29"/>
                  </a:lnTo>
                  <a:lnTo>
                    <a:pt x="1418" y="199"/>
                  </a:lnTo>
                  <a:lnTo>
                    <a:pt x="1474" y="227"/>
                  </a:lnTo>
                  <a:lnTo>
                    <a:pt x="1418" y="341"/>
                  </a:lnTo>
                  <a:lnTo>
                    <a:pt x="1361" y="369"/>
                  </a:lnTo>
                  <a:lnTo>
                    <a:pt x="1389" y="482"/>
                  </a:lnTo>
                  <a:lnTo>
                    <a:pt x="1276" y="397"/>
                  </a:lnTo>
                  <a:lnTo>
                    <a:pt x="1304" y="341"/>
                  </a:lnTo>
                  <a:lnTo>
                    <a:pt x="1276" y="256"/>
                  </a:lnTo>
                  <a:lnTo>
                    <a:pt x="1134" y="227"/>
                  </a:lnTo>
                  <a:lnTo>
                    <a:pt x="1106" y="171"/>
                  </a:lnTo>
                  <a:lnTo>
                    <a:pt x="1162" y="171"/>
                  </a:lnTo>
                  <a:lnTo>
                    <a:pt x="1191" y="85"/>
                  </a:lnTo>
                  <a:lnTo>
                    <a:pt x="1049" y="57"/>
                  </a:lnTo>
                  <a:lnTo>
                    <a:pt x="1021" y="114"/>
                  </a:lnTo>
                  <a:lnTo>
                    <a:pt x="907" y="142"/>
                  </a:lnTo>
                  <a:lnTo>
                    <a:pt x="851" y="256"/>
                  </a:lnTo>
                  <a:lnTo>
                    <a:pt x="624" y="397"/>
                  </a:lnTo>
                  <a:lnTo>
                    <a:pt x="595" y="567"/>
                  </a:lnTo>
                  <a:lnTo>
                    <a:pt x="510" y="596"/>
                  </a:lnTo>
                  <a:lnTo>
                    <a:pt x="369" y="766"/>
                  </a:lnTo>
                  <a:lnTo>
                    <a:pt x="312" y="766"/>
                  </a:lnTo>
                  <a:lnTo>
                    <a:pt x="85" y="1248"/>
                  </a:lnTo>
                  <a:lnTo>
                    <a:pt x="0" y="1446"/>
                  </a:lnTo>
                  <a:lnTo>
                    <a:pt x="0" y="1531"/>
                  </a:lnTo>
                  <a:lnTo>
                    <a:pt x="142" y="1616"/>
                  </a:lnTo>
                  <a:lnTo>
                    <a:pt x="227" y="1701"/>
                  </a:lnTo>
                  <a:lnTo>
                    <a:pt x="284" y="1673"/>
                  </a:lnTo>
                  <a:lnTo>
                    <a:pt x="397" y="1758"/>
                  </a:lnTo>
                  <a:lnTo>
                    <a:pt x="595" y="1758"/>
                  </a:lnTo>
                  <a:lnTo>
                    <a:pt x="737" y="1843"/>
                  </a:lnTo>
                  <a:lnTo>
                    <a:pt x="652" y="1928"/>
                  </a:lnTo>
                  <a:lnTo>
                    <a:pt x="680" y="2183"/>
                  </a:lnTo>
                  <a:lnTo>
                    <a:pt x="624" y="2297"/>
                  </a:lnTo>
                  <a:lnTo>
                    <a:pt x="680" y="2467"/>
                  </a:lnTo>
                  <a:lnTo>
                    <a:pt x="765" y="2382"/>
                  </a:lnTo>
                  <a:lnTo>
                    <a:pt x="765" y="2495"/>
                  </a:lnTo>
                  <a:lnTo>
                    <a:pt x="851" y="2609"/>
                  </a:lnTo>
                  <a:lnTo>
                    <a:pt x="907" y="2580"/>
                  </a:lnTo>
                  <a:lnTo>
                    <a:pt x="992" y="2637"/>
                  </a:lnTo>
                  <a:lnTo>
                    <a:pt x="1077" y="2637"/>
                  </a:lnTo>
                  <a:lnTo>
                    <a:pt x="1134" y="2580"/>
                  </a:lnTo>
                  <a:lnTo>
                    <a:pt x="1191" y="2665"/>
                  </a:lnTo>
                  <a:lnTo>
                    <a:pt x="1276" y="2665"/>
                  </a:lnTo>
                  <a:lnTo>
                    <a:pt x="1361" y="283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2" name="Freeform 262"/>
            <p:cNvSpPr>
              <a:spLocks/>
            </p:cNvSpPr>
            <p:nvPr/>
          </p:nvSpPr>
          <p:spPr bwMode="auto">
            <a:xfrm>
              <a:off x="1862" y="1821"/>
              <a:ext cx="368" cy="538"/>
            </a:xfrm>
            <a:custGeom>
              <a:avLst/>
              <a:gdLst>
                <a:gd name="T0" fmla="*/ 85 w 368"/>
                <a:gd name="T1" fmla="*/ 141 h 538"/>
                <a:gd name="T2" fmla="*/ 56 w 368"/>
                <a:gd name="T3" fmla="*/ 227 h 538"/>
                <a:gd name="T4" fmla="*/ 0 w 368"/>
                <a:gd name="T5" fmla="*/ 227 h 538"/>
                <a:gd name="T6" fmla="*/ 28 w 368"/>
                <a:gd name="T7" fmla="*/ 283 h 538"/>
                <a:gd name="T8" fmla="*/ 170 w 368"/>
                <a:gd name="T9" fmla="*/ 312 h 538"/>
                <a:gd name="T10" fmla="*/ 198 w 368"/>
                <a:gd name="T11" fmla="*/ 397 h 538"/>
                <a:gd name="T12" fmla="*/ 170 w 368"/>
                <a:gd name="T13" fmla="*/ 453 h 538"/>
                <a:gd name="T14" fmla="*/ 283 w 368"/>
                <a:gd name="T15" fmla="*/ 538 h 538"/>
                <a:gd name="T16" fmla="*/ 255 w 368"/>
                <a:gd name="T17" fmla="*/ 425 h 538"/>
                <a:gd name="T18" fmla="*/ 312 w 368"/>
                <a:gd name="T19" fmla="*/ 397 h 538"/>
                <a:gd name="T20" fmla="*/ 368 w 368"/>
                <a:gd name="T21" fmla="*/ 283 h 538"/>
                <a:gd name="T22" fmla="*/ 312 w 368"/>
                <a:gd name="T23" fmla="*/ 255 h 538"/>
                <a:gd name="T24" fmla="*/ 226 w 368"/>
                <a:gd name="T25" fmla="*/ 85 h 538"/>
                <a:gd name="T26" fmla="*/ 170 w 368"/>
                <a:gd name="T27" fmla="*/ 85 h 538"/>
                <a:gd name="T28" fmla="*/ 56 w 368"/>
                <a:gd name="T29" fmla="*/ 0 h 538"/>
                <a:gd name="T30" fmla="*/ 28 w 368"/>
                <a:gd name="T31" fmla="*/ 0 h 538"/>
                <a:gd name="T32" fmla="*/ 85 w 368"/>
                <a:gd name="T33" fmla="*/ 141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68" h="538">
                  <a:moveTo>
                    <a:pt x="85" y="141"/>
                  </a:moveTo>
                  <a:lnTo>
                    <a:pt x="56" y="227"/>
                  </a:lnTo>
                  <a:lnTo>
                    <a:pt x="0" y="227"/>
                  </a:lnTo>
                  <a:lnTo>
                    <a:pt x="28" y="283"/>
                  </a:lnTo>
                  <a:lnTo>
                    <a:pt x="170" y="312"/>
                  </a:lnTo>
                  <a:lnTo>
                    <a:pt x="198" y="397"/>
                  </a:lnTo>
                  <a:lnTo>
                    <a:pt x="170" y="453"/>
                  </a:lnTo>
                  <a:lnTo>
                    <a:pt x="283" y="538"/>
                  </a:lnTo>
                  <a:lnTo>
                    <a:pt x="255" y="425"/>
                  </a:lnTo>
                  <a:lnTo>
                    <a:pt x="312" y="397"/>
                  </a:lnTo>
                  <a:lnTo>
                    <a:pt x="368" y="283"/>
                  </a:lnTo>
                  <a:lnTo>
                    <a:pt x="312" y="255"/>
                  </a:lnTo>
                  <a:lnTo>
                    <a:pt x="226" y="85"/>
                  </a:lnTo>
                  <a:lnTo>
                    <a:pt x="170" y="85"/>
                  </a:lnTo>
                  <a:lnTo>
                    <a:pt x="56" y="0"/>
                  </a:lnTo>
                  <a:lnTo>
                    <a:pt x="28" y="0"/>
                  </a:lnTo>
                  <a:lnTo>
                    <a:pt x="85" y="14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3" name="Freeform 263"/>
            <p:cNvSpPr>
              <a:spLocks/>
            </p:cNvSpPr>
            <p:nvPr/>
          </p:nvSpPr>
          <p:spPr bwMode="auto">
            <a:xfrm>
              <a:off x="2032" y="1566"/>
              <a:ext cx="1162" cy="1984"/>
            </a:xfrm>
            <a:custGeom>
              <a:avLst/>
              <a:gdLst>
                <a:gd name="T0" fmla="*/ 85 w 1162"/>
                <a:gd name="T1" fmla="*/ 311 h 1984"/>
                <a:gd name="T2" fmla="*/ 198 w 1162"/>
                <a:gd name="T3" fmla="*/ 368 h 1984"/>
                <a:gd name="T4" fmla="*/ 283 w 1162"/>
                <a:gd name="T5" fmla="*/ 510 h 1984"/>
                <a:gd name="T6" fmla="*/ 453 w 1162"/>
                <a:gd name="T7" fmla="*/ 623 h 1984"/>
                <a:gd name="T8" fmla="*/ 425 w 1162"/>
                <a:gd name="T9" fmla="*/ 708 h 1984"/>
                <a:gd name="T10" fmla="*/ 510 w 1162"/>
                <a:gd name="T11" fmla="*/ 737 h 1984"/>
                <a:gd name="T12" fmla="*/ 538 w 1162"/>
                <a:gd name="T13" fmla="*/ 708 h 1984"/>
                <a:gd name="T14" fmla="*/ 652 w 1162"/>
                <a:gd name="T15" fmla="*/ 737 h 1984"/>
                <a:gd name="T16" fmla="*/ 652 w 1162"/>
                <a:gd name="T17" fmla="*/ 850 h 1984"/>
                <a:gd name="T18" fmla="*/ 652 w 1162"/>
                <a:gd name="T19" fmla="*/ 878 h 1984"/>
                <a:gd name="T20" fmla="*/ 567 w 1162"/>
                <a:gd name="T21" fmla="*/ 935 h 1984"/>
                <a:gd name="T22" fmla="*/ 652 w 1162"/>
                <a:gd name="T23" fmla="*/ 1020 h 1984"/>
                <a:gd name="T24" fmla="*/ 595 w 1162"/>
                <a:gd name="T25" fmla="*/ 1219 h 1984"/>
                <a:gd name="T26" fmla="*/ 652 w 1162"/>
                <a:gd name="T27" fmla="*/ 1360 h 1984"/>
                <a:gd name="T28" fmla="*/ 595 w 1162"/>
                <a:gd name="T29" fmla="*/ 1502 h 1984"/>
                <a:gd name="T30" fmla="*/ 680 w 1162"/>
                <a:gd name="T31" fmla="*/ 1587 h 1984"/>
                <a:gd name="T32" fmla="*/ 765 w 1162"/>
                <a:gd name="T33" fmla="*/ 1644 h 1984"/>
                <a:gd name="T34" fmla="*/ 765 w 1162"/>
                <a:gd name="T35" fmla="*/ 1701 h 1984"/>
                <a:gd name="T36" fmla="*/ 794 w 1162"/>
                <a:gd name="T37" fmla="*/ 1757 h 1984"/>
                <a:gd name="T38" fmla="*/ 765 w 1162"/>
                <a:gd name="T39" fmla="*/ 1842 h 1984"/>
                <a:gd name="T40" fmla="*/ 822 w 1162"/>
                <a:gd name="T41" fmla="*/ 1956 h 1984"/>
                <a:gd name="T42" fmla="*/ 907 w 1162"/>
                <a:gd name="T43" fmla="*/ 1984 h 1984"/>
                <a:gd name="T44" fmla="*/ 907 w 1162"/>
                <a:gd name="T45" fmla="*/ 1927 h 1984"/>
                <a:gd name="T46" fmla="*/ 1020 w 1162"/>
                <a:gd name="T47" fmla="*/ 1899 h 1984"/>
                <a:gd name="T48" fmla="*/ 992 w 1162"/>
                <a:gd name="T49" fmla="*/ 1814 h 1984"/>
                <a:gd name="T50" fmla="*/ 1105 w 1162"/>
                <a:gd name="T51" fmla="*/ 1786 h 1984"/>
                <a:gd name="T52" fmla="*/ 1105 w 1162"/>
                <a:gd name="T53" fmla="*/ 1729 h 1984"/>
                <a:gd name="T54" fmla="*/ 1162 w 1162"/>
                <a:gd name="T55" fmla="*/ 1701 h 1984"/>
                <a:gd name="T56" fmla="*/ 1105 w 1162"/>
                <a:gd name="T57" fmla="*/ 1559 h 1984"/>
                <a:gd name="T58" fmla="*/ 1134 w 1162"/>
                <a:gd name="T59" fmla="*/ 1474 h 1984"/>
                <a:gd name="T60" fmla="*/ 935 w 1162"/>
                <a:gd name="T61" fmla="*/ 1360 h 1984"/>
                <a:gd name="T62" fmla="*/ 907 w 1162"/>
                <a:gd name="T63" fmla="*/ 1247 h 1984"/>
                <a:gd name="T64" fmla="*/ 850 w 1162"/>
                <a:gd name="T65" fmla="*/ 1247 h 1984"/>
                <a:gd name="T66" fmla="*/ 822 w 1162"/>
                <a:gd name="T67" fmla="*/ 1134 h 1984"/>
                <a:gd name="T68" fmla="*/ 850 w 1162"/>
                <a:gd name="T69" fmla="*/ 1105 h 1984"/>
                <a:gd name="T70" fmla="*/ 822 w 1162"/>
                <a:gd name="T71" fmla="*/ 992 h 1984"/>
                <a:gd name="T72" fmla="*/ 879 w 1162"/>
                <a:gd name="T73" fmla="*/ 935 h 1984"/>
                <a:gd name="T74" fmla="*/ 907 w 1162"/>
                <a:gd name="T75" fmla="*/ 907 h 1984"/>
                <a:gd name="T76" fmla="*/ 850 w 1162"/>
                <a:gd name="T77" fmla="*/ 765 h 1984"/>
                <a:gd name="T78" fmla="*/ 794 w 1162"/>
                <a:gd name="T79" fmla="*/ 765 h 1984"/>
                <a:gd name="T80" fmla="*/ 822 w 1162"/>
                <a:gd name="T81" fmla="*/ 708 h 1984"/>
                <a:gd name="T82" fmla="*/ 765 w 1162"/>
                <a:gd name="T83" fmla="*/ 623 h 1984"/>
                <a:gd name="T84" fmla="*/ 794 w 1162"/>
                <a:gd name="T85" fmla="*/ 595 h 1984"/>
                <a:gd name="T86" fmla="*/ 765 w 1162"/>
                <a:gd name="T87" fmla="*/ 510 h 1984"/>
                <a:gd name="T88" fmla="*/ 652 w 1162"/>
                <a:gd name="T89" fmla="*/ 510 h 1984"/>
                <a:gd name="T90" fmla="*/ 652 w 1162"/>
                <a:gd name="T91" fmla="*/ 425 h 1984"/>
                <a:gd name="T92" fmla="*/ 567 w 1162"/>
                <a:gd name="T93" fmla="*/ 368 h 1984"/>
                <a:gd name="T94" fmla="*/ 538 w 1162"/>
                <a:gd name="T95" fmla="*/ 396 h 1984"/>
                <a:gd name="T96" fmla="*/ 510 w 1162"/>
                <a:gd name="T97" fmla="*/ 311 h 1984"/>
                <a:gd name="T98" fmla="*/ 453 w 1162"/>
                <a:gd name="T99" fmla="*/ 283 h 1984"/>
                <a:gd name="T100" fmla="*/ 453 w 1162"/>
                <a:gd name="T101" fmla="*/ 198 h 1984"/>
                <a:gd name="T102" fmla="*/ 368 w 1162"/>
                <a:gd name="T103" fmla="*/ 170 h 1984"/>
                <a:gd name="T104" fmla="*/ 425 w 1162"/>
                <a:gd name="T105" fmla="*/ 113 h 1984"/>
                <a:gd name="T106" fmla="*/ 283 w 1162"/>
                <a:gd name="T107" fmla="*/ 0 h 1984"/>
                <a:gd name="T108" fmla="*/ 255 w 1162"/>
                <a:gd name="T109" fmla="*/ 0 h 1984"/>
                <a:gd name="T110" fmla="*/ 255 w 1162"/>
                <a:gd name="T111" fmla="*/ 85 h 1984"/>
                <a:gd name="T112" fmla="*/ 170 w 1162"/>
                <a:gd name="T113" fmla="*/ 85 h 1984"/>
                <a:gd name="T114" fmla="*/ 170 w 1162"/>
                <a:gd name="T115" fmla="*/ 141 h 1984"/>
                <a:gd name="T116" fmla="*/ 198 w 1162"/>
                <a:gd name="T117" fmla="*/ 170 h 1984"/>
                <a:gd name="T118" fmla="*/ 170 w 1162"/>
                <a:gd name="T119" fmla="*/ 198 h 1984"/>
                <a:gd name="T120" fmla="*/ 0 w 1162"/>
                <a:gd name="T121" fmla="*/ 113 h 1984"/>
                <a:gd name="T122" fmla="*/ 28 w 1162"/>
                <a:gd name="T123" fmla="*/ 255 h 1984"/>
                <a:gd name="T124" fmla="*/ 85 w 1162"/>
                <a:gd name="T125" fmla="*/ 311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62" h="1984">
                  <a:moveTo>
                    <a:pt x="85" y="311"/>
                  </a:moveTo>
                  <a:lnTo>
                    <a:pt x="198" y="368"/>
                  </a:lnTo>
                  <a:lnTo>
                    <a:pt x="283" y="510"/>
                  </a:lnTo>
                  <a:lnTo>
                    <a:pt x="453" y="623"/>
                  </a:lnTo>
                  <a:lnTo>
                    <a:pt x="425" y="708"/>
                  </a:lnTo>
                  <a:lnTo>
                    <a:pt x="510" y="737"/>
                  </a:lnTo>
                  <a:lnTo>
                    <a:pt x="538" y="708"/>
                  </a:lnTo>
                  <a:lnTo>
                    <a:pt x="652" y="737"/>
                  </a:lnTo>
                  <a:lnTo>
                    <a:pt x="652" y="850"/>
                  </a:lnTo>
                  <a:lnTo>
                    <a:pt x="652" y="878"/>
                  </a:lnTo>
                  <a:lnTo>
                    <a:pt x="567" y="935"/>
                  </a:lnTo>
                  <a:lnTo>
                    <a:pt x="652" y="1020"/>
                  </a:lnTo>
                  <a:lnTo>
                    <a:pt x="595" y="1219"/>
                  </a:lnTo>
                  <a:lnTo>
                    <a:pt x="652" y="1360"/>
                  </a:lnTo>
                  <a:lnTo>
                    <a:pt x="595" y="1502"/>
                  </a:lnTo>
                  <a:lnTo>
                    <a:pt x="680" y="1587"/>
                  </a:lnTo>
                  <a:lnTo>
                    <a:pt x="765" y="1644"/>
                  </a:lnTo>
                  <a:lnTo>
                    <a:pt x="765" y="1701"/>
                  </a:lnTo>
                  <a:lnTo>
                    <a:pt x="794" y="1757"/>
                  </a:lnTo>
                  <a:lnTo>
                    <a:pt x="765" y="1842"/>
                  </a:lnTo>
                  <a:lnTo>
                    <a:pt x="822" y="1956"/>
                  </a:lnTo>
                  <a:lnTo>
                    <a:pt x="907" y="1984"/>
                  </a:lnTo>
                  <a:lnTo>
                    <a:pt x="907" y="1927"/>
                  </a:lnTo>
                  <a:lnTo>
                    <a:pt x="1020" y="1899"/>
                  </a:lnTo>
                  <a:lnTo>
                    <a:pt x="992" y="1814"/>
                  </a:lnTo>
                  <a:lnTo>
                    <a:pt x="1105" y="1786"/>
                  </a:lnTo>
                  <a:lnTo>
                    <a:pt x="1105" y="1729"/>
                  </a:lnTo>
                  <a:lnTo>
                    <a:pt x="1162" y="1701"/>
                  </a:lnTo>
                  <a:lnTo>
                    <a:pt x="1105" y="1559"/>
                  </a:lnTo>
                  <a:lnTo>
                    <a:pt x="1134" y="1474"/>
                  </a:lnTo>
                  <a:lnTo>
                    <a:pt x="935" y="1360"/>
                  </a:lnTo>
                  <a:lnTo>
                    <a:pt x="907" y="1247"/>
                  </a:lnTo>
                  <a:lnTo>
                    <a:pt x="850" y="1247"/>
                  </a:lnTo>
                  <a:lnTo>
                    <a:pt x="822" y="1134"/>
                  </a:lnTo>
                  <a:lnTo>
                    <a:pt x="850" y="1105"/>
                  </a:lnTo>
                  <a:lnTo>
                    <a:pt x="822" y="992"/>
                  </a:lnTo>
                  <a:lnTo>
                    <a:pt x="879" y="935"/>
                  </a:lnTo>
                  <a:lnTo>
                    <a:pt x="907" y="907"/>
                  </a:lnTo>
                  <a:lnTo>
                    <a:pt x="850" y="765"/>
                  </a:lnTo>
                  <a:lnTo>
                    <a:pt x="794" y="765"/>
                  </a:lnTo>
                  <a:lnTo>
                    <a:pt x="822" y="708"/>
                  </a:lnTo>
                  <a:lnTo>
                    <a:pt x="765" y="623"/>
                  </a:lnTo>
                  <a:lnTo>
                    <a:pt x="794" y="595"/>
                  </a:lnTo>
                  <a:lnTo>
                    <a:pt x="765" y="510"/>
                  </a:lnTo>
                  <a:lnTo>
                    <a:pt x="652" y="510"/>
                  </a:lnTo>
                  <a:lnTo>
                    <a:pt x="652" y="425"/>
                  </a:lnTo>
                  <a:lnTo>
                    <a:pt x="567" y="368"/>
                  </a:lnTo>
                  <a:lnTo>
                    <a:pt x="538" y="396"/>
                  </a:lnTo>
                  <a:lnTo>
                    <a:pt x="510" y="311"/>
                  </a:lnTo>
                  <a:lnTo>
                    <a:pt x="453" y="283"/>
                  </a:lnTo>
                  <a:lnTo>
                    <a:pt x="453" y="198"/>
                  </a:lnTo>
                  <a:lnTo>
                    <a:pt x="368" y="170"/>
                  </a:lnTo>
                  <a:lnTo>
                    <a:pt x="425" y="113"/>
                  </a:lnTo>
                  <a:lnTo>
                    <a:pt x="283" y="0"/>
                  </a:lnTo>
                  <a:lnTo>
                    <a:pt x="255" y="0"/>
                  </a:lnTo>
                  <a:lnTo>
                    <a:pt x="255" y="85"/>
                  </a:lnTo>
                  <a:lnTo>
                    <a:pt x="170" y="85"/>
                  </a:lnTo>
                  <a:lnTo>
                    <a:pt x="170" y="141"/>
                  </a:lnTo>
                  <a:lnTo>
                    <a:pt x="198" y="170"/>
                  </a:lnTo>
                  <a:lnTo>
                    <a:pt x="170" y="198"/>
                  </a:lnTo>
                  <a:lnTo>
                    <a:pt x="0" y="113"/>
                  </a:lnTo>
                  <a:lnTo>
                    <a:pt x="28" y="255"/>
                  </a:lnTo>
                  <a:lnTo>
                    <a:pt x="85" y="31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4" name="Freeform 264"/>
            <p:cNvSpPr>
              <a:spLocks/>
            </p:cNvSpPr>
            <p:nvPr/>
          </p:nvSpPr>
          <p:spPr bwMode="auto">
            <a:xfrm>
              <a:off x="1663" y="432"/>
              <a:ext cx="1701" cy="1729"/>
            </a:xfrm>
            <a:custGeom>
              <a:avLst/>
              <a:gdLst>
                <a:gd name="T0" fmla="*/ 114 w 1701"/>
                <a:gd name="T1" fmla="*/ 1559 h 1729"/>
                <a:gd name="T2" fmla="*/ 284 w 1701"/>
                <a:gd name="T3" fmla="*/ 1530 h 1729"/>
                <a:gd name="T4" fmla="*/ 255 w 1701"/>
                <a:gd name="T5" fmla="*/ 1389 h 1729"/>
                <a:gd name="T6" fmla="*/ 425 w 1701"/>
                <a:gd name="T7" fmla="*/ 1474 h 1729"/>
                <a:gd name="T8" fmla="*/ 397 w 1701"/>
                <a:gd name="T9" fmla="*/ 1389 h 1729"/>
                <a:gd name="T10" fmla="*/ 539 w 1701"/>
                <a:gd name="T11" fmla="*/ 1332 h 1729"/>
                <a:gd name="T12" fmla="*/ 539 w 1701"/>
                <a:gd name="T13" fmla="*/ 1275 h 1729"/>
                <a:gd name="T14" fmla="*/ 624 w 1701"/>
                <a:gd name="T15" fmla="*/ 1219 h 1729"/>
                <a:gd name="T16" fmla="*/ 652 w 1701"/>
                <a:gd name="T17" fmla="*/ 1134 h 1729"/>
                <a:gd name="T18" fmla="*/ 737 w 1701"/>
                <a:gd name="T19" fmla="*/ 1304 h 1729"/>
                <a:gd name="T20" fmla="*/ 822 w 1701"/>
                <a:gd name="T21" fmla="*/ 1417 h 1729"/>
                <a:gd name="T22" fmla="*/ 907 w 1701"/>
                <a:gd name="T23" fmla="*/ 1530 h 1729"/>
                <a:gd name="T24" fmla="*/ 1021 w 1701"/>
                <a:gd name="T25" fmla="*/ 1559 h 1729"/>
                <a:gd name="T26" fmla="*/ 1134 w 1701"/>
                <a:gd name="T27" fmla="*/ 1644 h 1729"/>
                <a:gd name="T28" fmla="*/ 1304 w 1701"/>
                <a:gd name="T29" fmla="*/ 1644 h 1729"/>
                <a:gd name="T30" fmla="*/ 1361 w 1701"/>
                <a:gd name="T31" fmla="*/ 1530 h 1729"/>
                <a:gd name="T32" fmla="*/ 1503 w 1701"/>
                <a:gd name="T33" fmla="*/ 1530 h 1729"/>
                <a:gd name="T34" fmla="*/ 1531 w 1701"/>
                <a:gd name="T35" fmla="*/ 1417 h 1729"/>
                <a:gd name="T36" fmla="*/ 1418 w 1701"/>
                <a:gd name="T37" fmla="*/ 1275 h 1729"/>
                <a:gd name="T38" fmla="*/ 1531 w 1701"/>
                <a:gd name="T39" fmla="*/ 1077 h 1729"/>
                <a:gd name="T40" fmla="*/ 1559 w 1701"/>
                <a:gd name="T41" fmla="*/ 935 h 1729"/>
                <a:gd name="T42" fmla="*/ 1616 w 1701"/>
                <a:gd name="T43" fmla="*/ 793 h 1729"/>
                <a:gd name="T44" fmla="*/ 1673 w 1701"/>
                <a:gd name="T45" fmla="*/ 652 h 1729"/>
                <a:gd name="T46" fmla="*/ 1559 w 1701"/>
                <a:gd name="T47" fmla="*/ 623 h 1729"/>
                <a:gd name="T48" fmla="*/ 1531 w 1701"/>
                <a:gd name="T49" fmla="*/ 510 h 1729"/>
                <a:gd name="T50" fmla="*/ 1503 w 1701"/>
                <a:gd name="T51" fmla="*/ 368 h 1729"/>
                <a:gd name="T52" fmla="*/ 1616 w 1701"/>
                <a:gd name="T53" fmla="*/ 255 h 1729"/>
                <a:gd name="T54" fmla="*/ 1644 w 1701"/>
                <a:gd name="T55" fmla="*/ 141 h 1729"/>
                <a:gd name="T56" fmla="*/ 1559 w 1701"/>
                <a:gd name="T57" fmla="*/ 56 h 1729"/>
                <a:gd name="T58" fmla="*/ 1191 w 1701"/>
                <a:gd name="T59" fmla="*/ 113 h 1729"/>
                <a:gd name="T60" fmla="*/ 1134 w 1701"/>
                <a:gd name="T61" fmla="*/ 311 h 1729"/>
                <a:gd name="T62" fmla="*/ 964 w 1701"/>
                <a:gd name="T63" fmla="*/ 453 h 1729"/>
                <a:gd name="T64" fmla="*/ 907 w 1701"/>
                <a:gd name="T65" fmla="*/ 482 h 1729"/>
                <a:gd name="T66" fmla="*/ 681 w 1701"/>
                <a:gd name="T67" fmla="*/ 595 h 1729"/>
                <a:gd name="T68" fmla="*/ 567 w 1701"/>
                <a:gd name="T69" fmla="*/ 510 h 1729"/>
                <a:gd name="T70" fmla="*/ 454 w 1701"/>
                <a:gd name="T71" fmla="*/ 595 h 1729"/>
                <a:gd name="T72" fmla="*/ 312 w 1701"/>
                <a:gd name="T73" fmla="*/ 567 h 1729"/>
                <a:gd name="T74" fmla="*/ 255 w 1701"/>
                <a:gd name="T75" fmla="*/ 623 h 1729"/>
                <a:gd name="T76" fmla="*/ 312 w 1701"/>
                <a:gd name="T77" fmla="*/ 737 h 1729"/>
                <a:gd name="T78" fmla="*/ 199 w 1701"/>
                <a:gd name="T79" fmla="*/ 878 h 1729"/>
                <a:gd name="T80" fmla="*/ 199 w 1701"/>
                <a:gd name="T81" fmla="*/ 935 h 1729"/>
                <a:gd name="T82" fmla="*/ 0 w 1701"/>
                <a:gd name="T83" fmla="*/ 1587 h 1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701" h="1729">
                  <a:moveTo>
                    <a:pt x="0" y="1587"/>
                  </a:moveTo>
                  <a:lnTo>
                    <a:pt x="114" y="1559"/>
                  </a:lnTo>
                  <a:lnTo>
                    <a:pt x="142" y="1502"/>
                  </a:lnTo>
                  <a:lnTo>
                    <a:pt x="284" y="1530"/>
                  </a:lnTo>
                  <a:lnTo>
                    <a:pt x="227" y="1389"/>
                  </a:lnTo>
                  <a:lnTo>
                    <a:pt x="255" y="1389"/>
                  </a:lnTo>
                  <a:lnTo>
                    <a:pt x="369" y="1474"/>
                  </a:lnTo>
                  <a:lnTo>
                    <a:pt x="425" y="1474"/>
                  </a:lnTo>
                  <a:lnTo>
                    <a:pt x="454" y="1445"/>
                  </a:lnTo>
                  <a:lnTo>
                    <a:pt x="397" y="1389"/>
                  </a:lnTo>
                  <a:lnTo>
                    <a:pt x="369" y="1247"/>
                  </a:lnTo>
                  <a:lnTo>
                    <a:pt x="539" y="1332"/>
                  </a:lnTo>
                  <a:lnTo>
                    <a:pt x="567" y="1304"/>
                  </a:lnTo>
                  <a:lnTo>
                    <a:pt x="539" y="1275"/>
                  </a:lnTo>
                  <a:lnTo>
                    <a:pt x="539" y="1219"/>
                  </a:lnTo>
                  <a:lnTo>
                    <a:pt x="624" y="1219"/>
                  </a:lnTo>
                  <a:lnTo>
                    <a:pt x="624" y="1134"/>
                  </a:lnTo>
                  <a:lnTo>
                    <a:pt x="652" y="1134"/>
                  </a:lnTo>
                  <a:lnTo>
                    <a:pt x="794" y="1247"/>
                  </a:lnTo>
                  <a:lnTo>
                    <a:pt x="737" y="1304"/>
                  </a:lnTo>
                  <a:lnTo>
                    <a:pt x="822" y="1332"/>
                  </a:lnTo>
                  <a:lnTo>
                    <a:pt x="822" y="1417"/>
                  </a:lnTo>
                  <a:lnTo>
                    <a:pt x="879" y="1445"/>
                  </a:lnTo>
                  <a:lnTo>
                    <a:pt x="907" y="1530"/>
                  </a:lnTo>
                  <a:lnTo>
                    <a:pt x="936" y="1502"/>
                  </a:lnTo>
                  <a:lnTo>
                    <a:pt x="1021" y="1559"/>
                  </a:lnTo>
                  <a:lnTo>
                    <a:pt x="1021" y="1644"/>
                  </a:lnTo>
                  <a:lnTo>
                    <a:pt x="1134" y="1644"/>
                  </a:lnTo>
                  <a:lnTo>
                    <a:pt x="1163" y="1729"/>
                  </a:lnTo>
                  <a:lnTo>
                    <a:pt x="1304" y="1644"/>
                  </a:lnTo>
                  <a:lnTo>
                    <a:pt x="1389" y="1616"/>
                  </a:lnTo>
                  <a:lnTo>
                    <a:pt x="1361" y="1530"/>
                  </a:lnTo>
                  <a:lnTo>
                    <a:pt x="1389" y="1502"/>
                  </a:lnTo>
                  <a:lnTo>
                    <a:pt x="1503" y="1530"/>
                  </a:lnTo>
                  <a:lnTo>
                    <a:pt x="1531" y="1502"/>
                  </a:lnTo>
                  <a:lnTo>
                    <a:pt x="1531" y="1417"/>
                  </a:lnTo>
                  <a:lnTo>
                    <a:pt x="1418" y="1360"/>
                  </a:lnTo>
                  <a:lnTo>
                    <a:pt x="1418" y="1275"/>
                  </a:lnTo>
                  <a:lnTo>
                    <a:pt x="1531" y="1190"/>
                  </a:lnTo>
                  <a:lnTo>
                    <a:pt x="1531" y="1077"/>
                  </a:lnTo>
                  <a:lnTo>
                    <a:pt x="1644" y="963"/>
                  </a:lnTo>
                  <a:lnTo>
                    <a:pt x="1559" y="935"/>
                  </a:lnTo>
                  <a:lnTo>
                    <a:pt x="1559" y="822"/>
                  </a:lnTo>
                  <a:lnTo>
                    <a:pt x="1616" y="793"/>
                  </a:lnTo>
                  <a:lnTo>
                    <a:pt x="1616" y="737"/>
                  </a:lnTo>
                  <a:lnTo>
                    <a:pt x="1673" y="652"/>
                  </a:lnTo>
                  <a:lnTo>
                    <a:pt x="1616" y="595"/>
                  </a:lnTo>
                  <a:lnTo>
                    <a:pt x="1559" y="623"/>
                  </a:lnTo>
                  <a:lnTo>
                    <a:pt x="1503" y="538"/>
                  </a:lnTo>
                  <a:lnTo>
                    <a:pt x="1531" y="510"/>
                  </a:lnTo>
                  <a:lnTo>
                    <a:pt x="1559" y="425"/>
                  </a:lnTo>
                  <a:lnTo>
                    <a:pt x="1503" y="368"/>
                  </a:lnTo>
                  <a:lnTo>
                    <a:pt x="1588" y="311"/>
                  </a:lnTo>
                  <a:lnTo>
                    <a:pt x="1616" y="255"/>
                  </a:lnTo>
                  <a:lnTo>
                    <a:pt x="1701" y="226"/>
                  </a:lnTo>
                  <a:lnTo>
                    <a:pt x="1644" y="141"/>
                  </a:lnTo>
                  <a:lnTo>
                    <a:pt x="1559" y="141"/>
                  </a:lnTo>
                  <a:lnTo>
                    <a:pt x="1559" y="56"/>
                  </a:lnTo>
                  <a:lnTo>
                    <a:pt x="1361" y="0"/>
                  </a:lnTo>
                  <a:lnTo>
                    <a:pt x="1191" y="113"/>
                  </a:lnTo>
                  <a:lnTo>
                    <a:pt x="1191" y="226"/>
                  </a:lnTo>
                  <a:lnTo>
                    <a:pt x="1134" y="311"/>
                  </a:lnTo>
                  <a:lnTo>
                    <a:pt x="1106" y="453"/>
                  </a:lnTo>
                  <a:lnTo>
                    <a:pt x="964" y="453"/>
                  </a:lnTo>
                  <a:lnTo>
                    <a:pt x="964" y="510"/>
                  </a:lnTo>
                  <a:lnTo>
                    <a:pt x="907" y="482"/>
                  </a:lnTo>
                  <a:lnTo>
                    <a:pt x="822" y="567"/>
                  </a:lnTo>
                  <a:lnTo>
                    <a:pt x="681" y="595"/>
                  </a:lnTo>
                  <a:lnTo>
                    <a:pt x="596" y="538"/>
                  </a:lnTo>
                  <a:lnTo>
                    <a:pt x="567" y="510"/>
                  </a:lnTo>
                  <a:lnTo>
                    <a:pt x="482" y="510"/>
                  </a:lnTo>
                  <a:lnTo>
                    <a:pt x="454" y="595"/>
                  </a:lnTo>
                  <a:lnTo>
                    <a:pt x="397" y="652"/>
                  </a:lnTo>
                  <a:lnTo>
                    <a:pt x="312" y="567"/>
                  </a:lnTo>
                  <a:lnTo>
                    <a:pt x="284" y="623"/>
                  </a:lnTo>
                  <a:lnTo>
                    <a:pt x="255" y="623"/>
                  </a:lnTo>
                  <a:lnTo>
                    <a:pt x="255" y="737"/>
                  </a:lnTo>
                  <a:lnTo>
                    <a:pt x="312" y="737"/>
                  </a:lnTo>
                  <a:lnTo>
                    <a:pt x="199" y="793"/>
                  </a:lnTo>
                  <a:lnTo>
                    <a:pt x="199" y="878"/>
                  </a:lnTo>
                  <a:lnTo>
                    <a:pt x="255" y="935"/>
                  </a:lnTo>
                  <a:lnTo>
                    <a:pt x="199" y="935"/>
                  </a:lnTo>
                  <a:lnTo>
                    <a:pt x="114" y="1247"/>
                  </a:lnTo>
                  <a:lnTo>
                    <a:pt x="0" y="158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29" name="Freeform 269"/>
            <p:cNvSpPr>
              <a:spLocks/>
            </p:cNvSpPr>
            <p:nvPr/>
          </p:nvSpPr>
          <p:spPr bwMode="auto">
            <a:xfrm>
              <a:off x="1975" y="176"/>
              <a:ext cx="1049" cy="908"/>
            </a:xfrm>
            <a:custGeom>
              <a:avLst/>
              <a:gdLst>
                <a:gd name="T0" fmla="*/ 1049 w 1049"/>
                <a:gd name="T1" fmla="*/ 256 h 908"/>
                <a:gd name="T2" fmla="*/ 879 w 1049"/>
                <a:gd name="T3" fmla="*/ 369 h 908"/>
                <a:gd name="T4" fmla="*/ 879 w 1049"/>
                <a:gd name="T5" fmla="*/ 482 h 908"/>
                <a:gd name="T6" fmla="*/ 822 w 1049"/>
                <a:gd name="T7" fmla="*/ 567 h 908"/>
                <a:gd name="T8" fmla="*/ 794 w 1049"/>
                <a:gd name="T9" fmla="*/ 709 h 908"/>
                <a:gd name="T10" fmla="*/ 652 w 1049"/>
                <a:gd name="T11" fmla="*/ 709 h 908"/>
                <a:gd name="T12" fmla="*/ 652 w 1049"/>
                <a:gd name="T13" fmla="*/ 766 h 908"/>
                <a:gd name="T14" fmla="*/ 595 w 1049"/>
                <a:gd name="T15" fmla="*/ 738 h 908"/>
                <a:gd name="T16" fmla="*/ 510 w 1049"/>
                <a:gd name="T17" fmla="*/ 823 h 908"/>
                <a:gd name="T18" fmla="*/ 369 w 1049"/>
                <a:gd name="T19" fmla="*/ 851 h 908"/>
                <a:gd name="T20" fmla="*/ 284 w 1049"/>
                <a:gd name="T21" fmla="*/ 794 h 908"/>
                <a:gd name="T22" fmla="*/ 255 w 1049"/>
                <a:gd name="T23" fmla="*/ 766 h 908"/>
                <a:gd name="T24" fmla="*/ 170 w 1049"/>
                <a:gd name="T25" fmla="*/ 766 h 908"/>
                <a:gd name="T26" fmla="*/ 142 w 1049"/>
                <a:gd name="T27" fmla="*/ 851 h 908"/>
                <a:gd name="T28" fmla="*/ 85 w 1049"/>
                <a:gd name="T29" fmla="*/ 908 h 908"/>
                <a:gd name="T30" fmla="*/ 0 w 1049"/>
                <a:gd name="T31" fmla="*/ 823 h 908"/>
                <a:gd name="T32" fmla="*/ 85 w 1049"/>
                <a:gd name="T33" fmla="*/ 652 h 908"/>
                <a:gd name="T34" fmla="*/ 142 w 1049"/>
                <a:gd name="T35" fmla="*/ 426 h 908"/>
                <a:gd name="T36" fmla="*/ 142 w 1049"/>
                <a:gd name="T37" fmla="*/ 312 h 908"/>
                <a:gd name="T38" fmla="*/ 199 w 1049"/>
                <a:gd name="T39" fmla="*/ 171 h 908"/>
                <a:gd name="T40" fmla="*/ 142 w 1049"/>
                <a:gd name="T41" fmla="*/ 86 h 908"/>
                <a:gd name="T42" fmla="*/ 284 w 1049"/>
                <a:gd name="T43" fmla="*/ 57 h 908"/>
                <a:gd name="T44" fmla="*/ 624 w 1049"/>
                <a:gd name="T45" fmla="*/ 142 h 908"/>
                <a:gd name="T46" fmla="*/ 737 w 1049"/>
                <a:gd name="T47" fmla="*/ 57 h 908"/>
                <a:gd name="T48" fmla="*/ 1021 w 1049"/>
                <a:gd name="T49" fmla="*/ 0 h 908"/>
                <a:gd name="T50" fmla="*/ 992 w 1049"/>
                <a:gd name="T51" fmla="*/ 114 h 908"/>
                <a:gd name="T52" fmla="*/ 1021 w 1049"/>
                <a:gd name="T53" fmla="*/ 199 h 908"/>
                <a:gd name="T54" fmla="*/ 992 w 1049"/>
                <a:gd name="T55" fmla="*/ 227 h 908"/>
                <a:gd name="T56" fmla="*/ 1049 w 1049"/>
                <a:gd name="T57" fmla="*/ 256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049" h="908">
                  <a:moveTo>
                    <a:pt x="1049" y="256"/>
                  </a:moveTo>
                  <a:lnTo>
                    <a:pt x="879" y="369"/>
                  </a:lnTo>
                  <a:lnTo>
                    <a:pt x="879" y="482"/>
                  </a:lnTo>
                  <a:lnTo>
                    <a:pt x="822" y="567"/>
                  </a:lnTo>
                  <a:lnTo>
                    <a:pt x="794" y="709"/>
                  </a:lnTo>
                  <a:lnTo>
                    <a:pt x="652" y="709"/>
                  </a:lnTo>
                  <a:lnTo>
                    <a:pt x="652" y="766"/>
                  </a:lnTo>
                  <a:lnTo>
                    <a:pt x="595" y="738"/>
                  </a:lnTo>
                  <a:lnTo>
                    <a:pt x="510" y="823"/>
                  </a:lnTo>
                  <a:lnTo>
                    <a:pt x="369" y="851"/>
                  </a:lnTo>
                  <a:lnTo>
                    <a:pt x="284" y="794"/>
                  </a:lnTo>
                  <a:lnTo>
                    <a:pt x="255" y="766"/>
                  </a:lnTo>
                  <a:lnTo>
                    <a:pt x="170" y="766"/>
                  </a:lnTo>
                  <a:lnTo>
                    <a:pt x="142" y="851"/>
                  </a:lnTo>
                  <a:lnTo>
                    <a:pt x="85" y="908"/>
                  </a:lnTo>
                  <a:lnTo>
                    <a:pt x="0" y="823"/>
                  </a:lnTo>
                  <a:lnTo>
                    <a:pt x="85" y="652"/>
                  </a:lnTo>
                  <a:lnTo>
                    <a:pt x="142" y="426"/>
                  </a:lnTo>
                  <a:lnTo>
                    <a:pt x="142" y="312"/>
                  </a:lnTo>
                  <a:lnTo>
                    <a:pt x="199" y="171"/>
                  </a:lnTo>
                  <a:lnTo>
                    <a:pt x="142" y="86"/>
                  </a:lnTo>
                  <a:lnTo>
                    <a:pt x="284" y="57"/>
                  </a:lnTo>
                  <a:lnTo>
                    <a:pt x="624" y="142"/>
                  </a:lnTo>
                  <a:lnTo>
                    <a:pt x="737" y="57"/>
                  </a:lnTo>
                  <a:lnTo>
                    <a:pt x="1021" y="0"/>
                  </a:lnTo>
                  <a:lnTo>
                    <a:pt x="992" y="114"/>
                  </a:lnTo>
                  <a:lnTo>
                    <a:pt x="1021" y="199"/>
                  </a:lnTo>
                  <a:lnTo>
                    <a:pt x="992" y="227"/>
                  </a:lnTo>
                  <a:lnTo>
                    <a:pt x="1049" y="25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0" name="Freeform 270"/>
            <p:cNvSpPr>
              <a:spLocks/>
            </p:cNvSpPr>
            <p:nvPr/>
          </p:nvSpPr>
          <p:spPr bwMode="auto">
            <a:xfrm>
              <a:off x="3166" y="573"/>
              <a:ext cx="1474" cy="1276"/>
            </a:xfrm>
            <a:custGeom>
              <a:avLst/>
              <a:gdLst>
                <a:gd name="T0" fmla="*/ 28 w 1474"/>
                <a:gd name="T1" fmla="*/ 1049 h 1276"/>
                <a:gd name="T2" fmla="*/ 28 w 1474"/>
                <a:gd name="T3" fmla="*/ 936 h 1276"/>
                <a:gd name="T4" fmla="*/ 141 w 1474"/>
                <a:gd name="T5" fmla="*/ 822 h 1276"/>
                <a:gd name="T6" fmla="*/ 56 w 1474"/>
                <a:gd name="T7" fmla="*/ 794 h 1276"/>
                <a:gd name="T8" fmla="*/ 56 w 1474"/>
                <a:gd name="T9" fmla="*/ 681 h 1276"/>
                <a:gd name="T10" fmla="*/ 113 w 1474"/>
                <a:gd name="T11" fmla="*/ 652 h 1276"/>
                <a:gd name="T12" fmla="*/ 113 w 1474"/>
                <a:gd name="T13" fmla="*/ 596 h 1276"/>
                <a:gd name="T14" fmla="*/ 170 w 1474"/>
                <a:gd name="T15" fmla="*/ 511 h 1276"/>
                <a:gd name="T16" fmla="*/ 113 w 1474"/>
                <a:gd name="T17" fmla="*/ 454 h 1276"/>
                <a:gd name="T18" fmla="*/ 56 w 1474"/>
                <a:gd name="T19" fmla="*/ 482 h 1276"/>
                <a:gd name="T20" fmla="*/ 0 w 1474"/>
                <a:gd name="T21" fmla="*/ 397 h 1276"/>
                <a:gd name="T22" fmla="*/ 28 w 1474"/>
                <a:gd name="T23" fmla="*/ 369 h 1276"/>
                <a:gd name="T24" fmla="*/ 56 w 1474"/>
                <a:gd name="T25" fmla="*/ 284 h 1276"/>
                <a:gd name="T26" fmla="*/ 0 w 1474"/>
                <a:gd name="T27" fmla="*/ 227 h 1276"/>
                <a:gd name="T28" fmla="*/ 85 w 1474"/>
                <a:gd name="T29" fmla="*/ 170 h 1276"/>
                <a:gd name="T30" fmla="*/ 85 w 1474"/>
                <a:gd name="T31" fmla="*/ 114 h 1276"/>
                <a:gd name="T32" fmla="*/ 113 w 1474"/>
                <a:gd name="T33" fmla="*/ 114 h 1276"/>
                <a:gd name="T34" fmla="*/ 198 w 1474"/>
                <a:gd name="T35" fmla="*/ 85 h 1276"/>
                <a:gd name="T36" fmla="*/ 227 w 1474"/>
                <a:gd name="T37" fmla="*/ 29 h 1276"/>
                <a:gd name="T38" fmla="*/ 368 w 1474"/>
                <a:gd name="T39" fmla="*/ 0 h 1276"/>
                <a:gd name="T40" fmla="*/ 425 w 1474"/>
                <a:gd name="T41" fmla="*/ 29 h 1276"/>
                <a:gd name="T42" fmla="*/ 397 w 1474"/>
                <a:gd name="T43" fmla="*/ 142 h 1276"/>
                <a:gd name="T44" fmla="*/ 510 w 1474"/>
                <a:gd name="T45" fmla="*/ 199 h 1276"/>
                <a:gd name="T46" fmla="*/ 595 w 1474"/>
                <a:gd name="T47" fmla="*/ 199 h 1276"/>
                <a:gd name="T48" fmla="*/ 623 w 1474"/>
                <a:gd name="T49" fmla="*/ 142 h 1276"/>
                <a:gd name="T50" fmla="*/ 765 w 1474"/>
                <a:gd name="T51" fmla="*/ 199 h 1276"/>
                <a:gd name="T52" fmla="*/ 850 w 1474"/>
                <a:gd name="T53" fmla="*/ 284 h 1276"/>
                <a:gd name="T54" fmla="*/ 879 w 1474"/>
                <a:gd name="T55" fmla="*/ 199 h 1276"/>
                <a:gd name="T56" fmla="*/ 935 w 1474"/>
                <a:gd name="T57" fmla="*/ 142 h 1276"/>
                <a:gd name="T58" fmla="*/ 992 w 1474"/>
                <a:gd name="T59" fmla="*/ 199 h 1276"/>
                <a:gd name="T60" fmla="*/ 1105 w 1474"/>
                <a:gd name="T61" fmla="*/ 199 h 1276"/>
                <a:gd name="T62" fmla="*/ 1162 w 1474"/>
                <a:gd name="T63" fmla="*/ 397 h 1276"/>
                <a:gd name="T64" fmla="*/ 1389 w 1474"/>
                <a:gd name="T65" fmla="*/ 397 h 1276"/>
                <a:gd name="T66" fmla="*/ 1474 w 1474"/>
                <a:gd name="T67" fmla="*/ 482 h 1276"/>
                <a:gd name="T68" fmla="*/ 1474 w 1474"/>
                <a:gd name="T69" fmla="*/ 652 h 1276"/>
                <a:gd name="T70" fmla="*/ 1361 w 1474"/>
                <a:gd name="T71" fmla="*/ 737 h 1276"/>
                <a:gd name="T72" fmla="*/ 1332 w 1474"/>
                <a:gd name="T73" fmla="*/ 681 h 1276"/>
                <a:gd name="T74" fmla="*/ 1332 w 1474"/>
                <a:gd name="T75" fmla="*/ 624 h 1276"/>
                <a:gd name="T76" fmla="*/ 1077 w 1474"/>
                <a:gd name="T77" fmla="*/ 511 h 1276"/>
                <a:gd name="T78" fmla="*/ 1020 w 1474"/>
                <a:gd name="T79" fmla="*/ 596 h 1276"/>
                <a:gd name="T80" fmla="*/ 850 w 1474"/>
                <a:gd name="T81" fmla="*/ 596 h 1276"/>
                <a:gd name="T82" fmla="*/ 737 w 1474"/>
                <a:gd name="T83" fmla="*/ 737 h 1276"/>
                <a:gd name="T84" fmla="*/ 794 w 1474"/>
                <a:gd name="T85" fmla="*/ 879 h 1276"/>
                <a:gd name="T86" fmla="*/ 737 w 1474"/>
                <a:gd name="T87" fmla="*/ 964 h 1276"/>
                <a:gd name="T88" fmla="*/ 737 w 1474"/>
                <a:gd name="T89" fmla="*/ 1049 h 1276"/>
                <a:gd name="T90" fmla="*/ 822 w 1474"/>
                <a:gd name="T91" fmla="*/ 1106 h 1276"/>
                <a:gd name="T92" fmla="*/ 794 w 1474"/>
                <a:gd name="T93" fmla="*/ 1134 h 1276"/>
                <a:gd name="T94" fmla="*/ 794 w 1474"/>
                <a:gd name="T95" fmla="*/ 1191 h 1276"/>
                <a:gd name="T96" fmla="*/ 708 w 1474"/>
                <a:gd name="T97" fmla="*/ 1276 h 1276"/>
                <a:gd name="T98" fmla="*/ 652 w 1474"/>
                <a:gd name="T99" fmla="*/ 1276 h 1276"/>
                <a:gd name="T100" fmla="*/ 652 w 1474"/>
                <a:gd name="T101" fmla="*/ 1248 h 1276"/>
                <a:gd name="T102" fmla="*/ 567 w 1474"/>
                <a:gd name="T103" fmla="*/ 1248 h 1276"/>
                <a:gd name="T104" fmla="*/ 453 w 1474"/>
                <a:gd name="T105" fmla="*/ 1078 h 1276"/>
                <a:gd name="T106" fmla="*/ 198 w 1474"/>
                <a:gd name="T107" fmla="*/ 1078 h 1276"/>
                <a:gd name="T108" fmla="*/ 113 w 1474"/>
                <a:gd name="T109" fmla="*/ 1021 h 1276"/>
                <a:gd name="T110" fmla="*/ 28 w 1474"/>
                <a:gd name="T111" fmla="*/ 1049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1276">
                  <a:moveTo>
                    <a:pt x="28" y="1049"/>
                  </a:moveTo>
                  <a:lnTo>
                    <a:pt x="28" y="936"/>
                  </a:lnTo>
                  <a:lnTo>
                    <a:pt x="141" y="822"/>
                  </a:lnTo>
                  <a:lnTo>
                    <a:pt x="56" y="794"/>
                  </a:lnTo>
                  <a:lnTo>
                    <a:pt x="56" y="681"/>
                  </a:lnTo>
                  <a:lnTo>
                    <a:pt x="113" y="652"/>
                  </a:lnTo>
                  <a:lnTo>
                    <a:pt x="113" y="596"/>
                  </a:lnTo>
                  <a:lnTo>
                    <a:pt x="170" y="511"/>
                  </a:lnTo>
                  <a:lnTo>
                    <a:pt x="113" y="454"/>
                  </a:lnTo>
                  <a:lnTo>
                    <a:pt x="56" y="482"/>
                  </a:lnTo>
                  <a:lnTo>
                    <a:pt x="0" y="397"/>
                  </a:lnTo>
                  <a:lnTo>
                    <a:pt x="28" y="369"/>
                  </a:lnTo>
                  <a:lnTo>
                    <a:pt x="56" y="284"/>
                  </a:lnTo>
                  <a:lnTo>
                    <a:pt x="0" y="227"/>
                  </a:lnTo>
                  <a:lnTo>
                    <a:pt x="85" y="170"/>
                  </a:lnTo>
                  <a:lnTo>
                    <a:pt x="85" y="114"/>
                  </a:lnTo>
                  <a:lnTo>
                    <a:pt x="113" y="114"/>
                  </a:lnTo>
                  <a:lnTo>
                    <a:pt x="198" y="85"/>
                  </a:lnTo>
                  <a:lnTo>
                    <a:pt x="227" y="29"/>
                  </a:lnTo>
                  <a:lnTo>
                    <a:pt x="368" y="0"/>
                  </a:lnTo>
                  <a:lnTo>
                    <a:pt x="425" y="29"/>
                  </a:lnTo>
                  <a:lnTo>
                    <a:pt x="397" y="142"/>
                  </a:lnTo>
                  <a:lnTo>
                    <a:pt x="510" y="199"/>
                  </a:lnTo>
                  <a:lnTo>
                    <a:pt x="595" y="199"/>
                  </a:lnTo>
                  <a:lnTo>
                    <a:pt x="623" y="142"/>
                  </a:lnTo>
                  <a:lnTo>
                    <a:pt x="765" y="199"/>
                  </a:lnTo>
                  <a:lnTo>
                    <a:pt x="850" y="284"/>
                  </a:lnTo>
                  <a:lnTo>
                    <a:pt x="879" y="199"/>
                  </a:lnTo>
                  <a:lnTo>
                    <a:pt x="935" y="142"/>
                  </a:lnTo>
                  <a:lnTo>
                    <a:pt x="992" y="199"/>
                  </a:lnTo>
                  <a:lnTo>
                    <a:pt x="1105" y="199"/>
                  </a:lnTo>
                  <a:lnTo>
                    <a:pt x="1162" y="397"/>
                  </a:lnTo>
                  <a:lnTo>
                    <a:pt x="1389" y="397"/>
                  </a:lnTo>
                  <a:lnTo>
                    <a:pt x="1474" y="482"/>
                  </a:lnTo>
                  <a:lnTo>
                    <a:pt x="1474" y="652"/>
                  </a:lnTo>
                  <a:lnTo>
                    <a:pt x="1361" y="737"/>
                  </a:lnTo>
                  <a:lnTo>
                    <a:pt x="1332" y="681"/>
                  </a:lnTo>
                  <a:lnTo>
                    <a:pt x="1332" y="624"/>
                  </a:lnTo>
                  <a:lnTo>
                    <a:pt x="1077" y="511"/>
                  </a:lnTo>
                  <a:lnTo>
                    <a:pt x="1020" y="596"/>
                  </a:lnTo>
                  <a:lnTo>
                    <a:pt x="850" y="596"/>
                  </a:lnTo>
                  <a:lnTo>
                    <a:pt x="737" y="737"/>
                  </a:lnTo>
                  <a:lnTo>
                    <a:pt x="794" y="879"/>
                  </a:lnTo>
                  <a:lnTo>
                    <a:pt x="737" y="964"/>
                  </a:lnTo>
                  <a:lnTo>
                    <a:pt x="737" y="1049"/>
                  </a:lnTo>
                  <a:lnTo>
                    <a:pt x="822" y="1106"/>
                  </a:lnTo>
                  <a:lnTo>
                    <a:pt x="794" y="1134"/>
                  </a:lnTo>
                  <a:lnTo>
                    <a:pt x="794" y="1191"/>
                  </a:lnTo>
                  <a:lnTo>
                    <a:pt x="708" y="1276"/>
                  </a:lnTo>
                  <a:lnTo>
                    <a:pt x="652" y="1276"/>
                  </a:lnTo>
                  <a:lnTo>
                    <a:pt x="652" y="1248"/>
                  </a:lnTo>
                  <a:lnTo>
                    <a:pt x="567" y="1248"/>
                  </a:lnTo>
                  <a:lnTo>
                    <a:pt x="453" y="1078"/>
                  </a:lnTo>
                  <a:lnTo>
                    <a:pt x="198" y="1078"/>
                  </a:lnTo>
                  <a:lnTo>
                    <a:pt x="113" y="1021"/>
                  </a:lnTo>
                  <a:lnTo>
                    <a:pt x="28" y="104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1" name="Freeform 271"/>
            <p:cNvSpPr>
              <a:spLocks/>
            </p:cNvSpPr>
            <p:nvPr/>
          </p:nvSpPr>
          <p:spPr bwMode="auto">
            <a:xfrm>
              <a:off x="3534" y="1452"/>
              <a:ext cx="1304" cy="1134"/>
            </a:xfrm>
            <a:custGeom>
              <a:avLst/>
              <a:gdLst>
                <a:gd name="T0" fmla="*/ 426 w 1304"/>
                <a:gd name="T1" fmla="*/ 312 h 1134"/>
                <a:gd name="T2" fmla="*/ 454 w 1304"/>
                <a:gd name="T3" fmla="*/ 369 h 1134"/>
                <a:gd name="T4" fmla="*/ 511 w 1304"/>
                <a:gd name="T5" fmla="*/ 425 h 1134"/>
                <a:gd name="T6" fmla="*/ 397 w 1304"/>
                <a:gd name="T7" fmla="*/ 454 h 1134"/>
                <a:gd name="T8" fmla="*/ 397 w 1304"/>
                <a:gd name="T9" fmla="*/ 539 h 1134"/>
                <a:gd name="T10" fmla="*/ 312 w 1304"/>
                <a:gd name="T11" fmla="*/ 567 h 1134"/>
                <a:gd name="T12" fmla="*/ 312 w 1304"/>
                <a:gd name="T13" fmla="*/ 652 h 1134"/>
                <a:gd name="T14" fmla="*/ 340 w 1304"/>
                <a:gd name="T15" fmla="*/ 681 h 1134"/>
                <a:gd name="T16" fmla="*/ 255 w 1304"/>
                <a:gd name="T17" fmla="*/ 737 h 1134"/>
                <a:gd name="T18" fmla="*/ 57 w 1304"/>
                <a:gd name="T19" fmla="*/ 766 h 1134"/>
                <a:gd name="T20" fmla="*/ 0 w 1304"/>
                <a:gd name="T21" fmla="*/ 822 h 1134"/>
                <a:gd name="T22" fmla="*/ 57 w 1304"/>
                <a:gd name="T23" fmla="*/ 879 h 1134"/>
                <a:gd name="T24" fmla="*/ 0 w 1304"/>
                <a:gd name="T25" fmla="*/ 964 h 1134"/>
                <a:gd name="T26" fmla="*/ 0 w 1304"/>
                <a:gd name="T27" fmla="*/ 1077 h 1134"/>
                <a:gd name="T28" fmla="*/ 142 w 1304"/>
                <a:gd name="T29" fmla="*/ 992 h 1134"/>
                <a:gd name="T30" fmla="*/ 227 w 1304"/>
                <a:gd name="T31" fmla="*/ 1049 h 1134"/>
                <a:gd name="T32" fmla="*/ 284 w 1304"/>
                <a:gd name="T33" fmla="*/ 1021 h 1134"/>
                <a:gd name="T34" fmla="*/ 312 w 1304"/>
                <a:gd name="T35" fmla="*/ 1077 h 1134"/>
                <a:gd name="T36" fmla="*/ 284 w 1304"/>
                <a:gd name="T37" fmla="*/ 1134 h 1134"/>
                <a:gd name="T38" fmla="*/ 340 w 1304"/>
                <a:gd name="T39" fmla="*/ 1134 h 1134"/>
                <a:gd name="T40" fmla="*/ 397 w 1304"/>
                <a:gd name="T41" fmla="*/ 1106 h 1134"/>
                <a:gd name="T42" fmla="*/ 454 w 1304"/>
                <a:gd name="T43" fmla="*/ 1134 h 1134"/>
                <a:gd name="T44" fmla="*/ 681 w 1304"/>
                <a:gd name="T45" fmla="*/ 964 h 1134"/>
                <a:gd name="T46" fmla="*/ 709 w 1304"/>
                <a:gd name="T47" fmla="*/ 879 h 1134"/>
                <a:gd name="T48" fmla="*/ 851 w 1304"/>
                <a:gd name="T49" fmla="*/ 851 h 1134"/>
                <a:gd name="T50" fmla="*/ 993 w 1304"/>
                <a:gd name="T51" fmla="*/ 624 h 1134"/>
                <a:gd name="T52" fmla="*/ 964 w 1304"/>
                <a:gd name="T53" fmla="*/ 567 h 1134"/>
                <a:gd name="T54" fmla="*/ 964 w 1304"/>
                <a:gd name="T55" fmla="*/ 482 h 1134"/>
                <a:gd name="T56" fmla="*/ 1021 w 1304"/>
                <a:gd name="T57" fmla="*/ 482 h 1134"/>
                <a:gd name="T58" fmla="*/ 1021 w 1304"/>
                <a:gd name="T59" fmla="*/ 425 h 1134"/>
                <a:gd name="T60" fmla="*/ 1078 w 1304"/>
                <a:gd name="T61" fmla="*/ 397 h 1134"/>
                <a:gd name="T62" fmla="*/ 1078 w 1304"/>
                <a:gd name="T63" fmla="*/ 340 h 1134"/>
                <a:gd name="T64" fmla="*/ 1163 w 1304"/>
                <a:gd name="T65" fmla="*/ 312 h 1134"/>
                <a:gd name="T66" fmla="*/ 1248 w 1304"/>
                <a:gd name="T67" fmla="*/ 227 h 1134"/>
                <a:gd name="T68" fmla="*/ 1248 w 1304"/>
                <a:gd name="T69" fmla="*/ 114 h 1134"/>
                <a:gd name="T70" fmla="*/ 1304 w 1304"/>
                <a:gd name="T71" fmla="*/ 29 h 1134"/>
                <a:gd name="T72" fmla="*/ 1276 w 1304"/>
                <a:gd name="T73" fmla="*/ 0 h 1134"/>
                <a:gd name="T74" fmla="*/ 993 w 1304"/>
                <a:gd name="T75" fmla="*/ 227 h 1134"/>
                <a:gd name="T76" fmla="*/ 907 w 1304"/>
                <a:gd name="T77" fmla="*/ 199 h 1134"/>
                <a:gd name="T78" fmla="*/ 907 w 1304"/>
                <a:gd name="T79" fmla="*/ 255 h 1134"/>
                <a:gd name="T80" fmla="*/ 822 w 1304"/>
                <a:gd name="T81" fmla="*/ 312 h 1134"/>
                <a:gd name="T82" fmla="*/ 652 w 1304"/>
                <a:gd name="T83" fmla="*/ 340 h 1134"/>
                <a:gd name="T84" fmla="*/ 539 w 1304"/>
                <a:gd name="T85" fmla="*/ 284 h 1134"/>
                <a:gd name="T86" fmla="*/ 482 w 1304"/>
                <a:gd name="T87" fmla="*/ 312 h 1134"/>
                <a:gd name="T88" fmla="*/ 426 w 1304"/>
                <a:gd name="T89" fmla="*/ 312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304" h="1134">
                  <a:moveTo>
                    <a:pt x="426" y="312"/>
                  </a:moveTo>
                  <a:lnTo>
                    <a:pt x="454" y="369"/>
                  </a:lnTo>
                  <a:lnTo>
                    <a:pt x="511" y="425"/>
                  </a:lnTo>
                  <a:lnTo>
                    <a:pt x="397" y="454"/>
                  </a:lnTo>
                  <a:lnTo>
                    <a:pt x="397" y="539"/>
                  </a:lnTo>
                  <a:lnTo>
                    <a:pt x="312" y="567"/>
                  </a:lnTo>
                  <a:lnTo>
                    <a:pt x="312" y="652"/>
                  </a:lnTo>
                  <a:lnTo>
                    <a:pt x="340" y="681"/>
                  </a:lnTo>
                  <a:lnTo>
                    <a:pt x="255" y="737"/>
                  </a:lnTo>
                  <a:lnTo>
                    <a:pt x="57" y="766"/>
                  </a:lnTo>
                  <a:lnTo>
                    <a:pt x="0" y="822"/>
                  </a:lnTo>
                  <a:lnTo>
                    <a:pt x="57" y="879"/>
                  </a:lnTo>
                  <a:lnTo>
                    <a:pt x="0" y="964"/>
                  </a:lnTo>
                  <a:lnTo>
                    <a:pt x="0" y="1077"/>
                  </a:lnTo>
                  <a:lnTo>
                    <a:pt x="142" y="992"/>
                  </a:lnTo>
                  <a:lnTo>
                    <a:pt x="227" y="1049"/>
                  </a:lnTo>
                  <a:lnTo>
                    <a:pt x="284" y="1021"/>
                  </a:lnTo>
                  <a:lnTo>
                    <a:pt x="312" y="1077"/>
                  </a:lnTo>
                  <a:lnTo>
                    <a:pt x="284" y="1134"/>
                  </a:lnTo>
                  <a:lnTo>
                    <a:pt x="340" y="1134"/>
                  </a:lnTo>
                  <a:lnTo>
                    <a:pt x="397" y="1106"/>
                  </a:lnTo>
                  <a:lnTo>
                    <a:pt x="454" y="1134"/>
                  </a:lnTo>
                  <a:lnTo>
                    <a:pt x="681" y="964"/>
                  </a:lnTo>
                  <a:lnTo>
                    <a:pt x="709" y="879"/>
                  </a:lnTo>
                  <a:lnTo>
                    <a:pt x="851" y="851"/>
                  </a:lnTo>
                  <a:lnTo>
                    <a:pt x="993" y="624"/>
                  </a:lnTo>
                  <a:lnTo>
                    <a:pt x="964" y="567"/>
                  </a:lnTo>
                  <a:lnTo>
                    <a:pt x="964" y="482"/>
                  </a:lnTo>
                  <a:lnTo>
                    <a:pt x="1021" y="482"/>
                  </a:lnTo>
                  <a:lnTo>
                    <a:pt x="1021" y="425"/>
                  </a:lnTo>
                  <a:lnTo>
                    <a:pt x="1078" y="397"/>
                  </a:lnTo>
                  <a:lnTo>
                    <a:pt x="1078" y="340"/>
                  </a:lnTo>
                  <a:lnTo>
                    <a:pt x="1163" y="312"/>
                  </a:lnTo>
                  <a:lnTo>
                    <a:pt x="1248" y="227"/>
                  </a:lnTo>
                  <a:lnTo>
                    <a:pt x="1248" y="114"/>
                  </a:lnTo>
                  <a:lnTo>
                    <a:pt x="1304" y="29"/>
                  </a:lnTo>
                  <a:lnTo>
                    <a:pt x="1276" y="0"/>
                  </a:lnTo>
                  <a:lnTo>
                    <a:pt x="993" y="227"/>
                  </a:lnTo>
                  <a:lnTo>
                    <a:pt x="907" y="199"/>
                  </a:lnTo>
                  <a:lnTo>
                    <a:pt x="907" y="255"/>
                  </a:lnTo>
                  <a:lnTo>
                    <a:pt x="822" y="312"/>
                  </a:lnTo>
                  <a:lnTo>
                    <a:pt x="652" y="340"/>
                  </a:lnTo>
                  <a:lnTo>
                    <a:pt x="539" y="284"/>
                  </a:lnTo>
                  <a:lnTo>
                    <a:pt x="482" y="312"/>
                  </a:lnTo>
                  <a:lnTo>
                    <a:pt x="426" y="31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2" name="Freeform 272"/>
            <p:cNvSpPr>
              <a:spLocks/>
            </p:cNvSpPr>
            <p:nvPr/>
          </p:nvSpPr>
          <p:spPr bwMode="auto">
            <a:xfrm>
              <a:off x="3903" y="1084"/>
              <a:ext cx="907" cy="708"/>
            </a:xfrm>
            <a:custGeom>
              <a:avLst/>
              <a:gdLst>
                <a:gd name="T0" fmla="*/ 907 w 907"/>
                <a:gd name="T1" fmla="*/ 368 h 708"/>
                <a:gd name="T2" fmla="*/ 624 w 907"/>
                <a:gd name="T3" fmla="*/ 595 h 708"/>
                <a:gd name="T4" fmla="*/ 538 w 907"/>
                <a:gd name="T5" fmla="*/ 567 h 708"/>
                <a:gd name="T6" fmla="*/ 538 w 907"/>
                <a:gd name="T7" fmla="*/ 623 h 708"/>
                <a:gd name="T8" fmla="*/ 453 w 907"/>
                <a:gd name="T9" fmla="*/ 680 h 708"/>
                <a:gd name="T10" fmla="*/ 283 w 907"/>
                <a:gd name="T11" fmla="*/ 708 h 708"/>
                <a:gd name="T12" fmla="*/ 170 w 907"/>
                <a:gd name="T13" fmla="*/ 652 h 708"/>
                <a:gd name="T14" fmla="*/ 113 w 907"/>
                <a:gd name="T15" fmla="*/ 680 h 708"/>
                <a:gd name="T16" fmla="*/ 57 w 907"/>
                <a:gd name="T17" fmla="*/ 680 h 708"/>
                <a:gd name="T18" fmla="*/ 57 w 907"/>
                <a:gd name="T19" fmla="*/ 623 h 708"/>
                <a:gd name="T20" fmla="*/ 85 w 907"/>
                <a:gd name="T21" fmla="*/ 595 h 708"/>
                <a:gd name="T22" fmla="*/ 0 w 907"/>
                <a:gd name="T23" fmla="*/ 538 h 708"/>
                <a:gd name="T24" fmla="*/ 0 w 907"/>
                <a:gd name="T25" fmla="*/ 453 h 708"/>
                <a:gd name="T26" fmla="*/ 57 w 907"/>
                <a:gd name="T27" fmla="*/ 368 h 708"/>
                <a:gd name="T28" fmla="*/ 0 w 907"/>
                <a:gd name="T29" fmla="*/ 226 h 708"/>
                <a:gd name="T30" fmla="*/ 113 w 907"/>
                <a:gd name="T31" fmla="*/ 85 h 708"/>
                <a:gd name="T32" fmla="*/ 283 w 907"/>
                <a:gd name="T33" fmla="*/ 85 h 708"/>
                <a:gd name="T34" fmla="*/ 340 w 907"/>
                <a:gd name="T35" fmla="*/ 0 h 708"/>
                <a:gd name="T36" fmla="*/ 595 w 907"/>
                <a:gd name="T37" fmla="*/ 113 h 708"/>
                <a:gd name="T38" fmla="*/ 595 w 907"/>
                <a:gd name="T39" fmla="*/ 170 h 708"/>
                <a:gd name="T40" fmla="*/ 624 w 907"/>
                <a:gd name="T41" fmla="*/ 226 h 708"/>
                <a:gd name="T42" fmla="*/ 737 w 907"/>
                <a:gd name="T43" fmla="*/ 141 h 708"/>
                <a:gd name="T44" fmla="*/ 794 w 907"/>
                <a:gd name="T45" fmla="*/ 311 h 708"/>
                <a:gd name="T46" fmla="*/ 879 w 907"/>
                <a:gd name="T47" fmla="*/ 311 h 708"/>
                <a:gd name="T48" fmla="*/ 907 w 907"/>
                <a:gd name="T49" fmla="*/ 368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907" h="708">
                  <a:moveTo>
                    <a:pt x="907" y="368"/>
                  </a:moveTo>
                  <a:lnTo>
                    <a:pt x="624" y="595"/>
                  </a:lnTo>
                  <a:lnTo>
                    <a:pt x="538" y="567"/>
                  </a:lnTo>
                  <a:lnTo>
                    <a:pt x="538" y="623"/>
                  </a:lnTo>
                  <a:lnTo>
                    <a:pt x="453" y="680"/>
                  </a:lnTo>
                  <a:lnTo>
                    <a:pt x="283" y="708"/>
                  </a:lnTo>
                  <a:lnTo>
                    <a:pt x="170" y="652"/>
                  </a:lnTo>
                  <a:lnTo>
                    <a:pt x="113" y="680"/>
                  </a:lnTo>
                  <a:lnTo>
                    <a:pt x="57" y="680"/>
                  </a:lnTo>
                  <a:lnTo>
                    <a:pt x="57" y="623"/>
                  </a:lnTo>
                  <a:lnTo>
                    <a:pt x="85" y="595"/>
                  </a:lnTo>
                  <a:lnTo>
                    <a:pt x="0" y="538"/>
                  </a:lnTo>
                  <a:lnTo>
                    <a:pt x="0" y="453"/>
                  </a:lnTo>
                  <a:lnTo>
                    <a:pt x="57" y="368"/>
                  </a:lnTo>
                  <a:lnTo>
                    <a:pt x="0" y="226"/>
                  </a:lnTo>
                  <a:lnTo>
                    <a:pt x="113" y="85"/>
                  </a:lnTo>
                  <a:lnTo>
                    <a:pt x="283" y="85"/>
                  </a:lnTo>
                  <a:lnTo>
                    <a:pt x="340" y="0"/>
                  </a:lnTo>
                  <a:lnTo>
                    <a:pt x="595" y="113"/>
                  </a:lnTo>
                  <a:lnTo>
                    <a:pt x="595" y="170"/>
                  </a:lnTo>
                  <a:lnTo>
                    <a:pt x="624" y="226"/>
                  </a:lnTo>
                  <a:lnTo>
                    <a:pt x="737" y="141"/>
                  </a:lnTo>
                  <a:lnTo>
                    <a:pt x="794" y="311"/>
                  </a:lnTo>
                  <a:lnTo>
                    <a:pt x="879" y="311"/>
                  </a:lnTo>
                  <a:lnTo>
                    <a:pt x="907" y="36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3" name="Freeform 273"/>
            <p:cNvSpPr>
              <a:spLocks/>
            </p:cNvSpPr>
            <p:nvPr/>
          </p:nvSpPr>
          <p:spPr bwMode="auto">
            <a:xfrm>
              <a:off x="3081" y="1594"/>
              <a:ext cx="964" cy="624"/>
            </a:xfrm>
            <a:custGeom>
              <a:avLst/>
              <a:gdLst>
                <a:gd name="T0" fmla="*/ 113 w 964"/>
                <a:gd name="T1" fmla="*/ 340 h 624"/>
                <a:gd name="T2" fmla="*/ 113 w 964"/>
                <a:gd name="T3" fmla="*/ 255 h 624"/>
                <a:gd name="T4" fmla="*/ 0 w 964"/>
                <a:gd name="T5" fmla="*/ 198 h 624"/>
                <a:gd name="T6" fmla="*/ 0 w 964"/>
                <a:gd name="T7" fmla="*/ 113 h 624"/>
                <a:gd name="T8" fmla="*/ 113 w 964"/>
                <a:gd name="T9" fmla="*/ 28 h 624"/>
                <a:gd name="T10" fmla="*/ 198 w 964"/>
                <a:gd name="T11" fmla="*/ 0 h 624"/>
                <a:gd name="T12" fmla="*/ 283 w 964"/>
                <a:gd name="T13" fmla="*/ 57 h 624"/>
                <a:gd name="T14" fmla="*/ 538 w 964"/>
                <a:gd name="T15" fmla="*/ 57 h 624"/>
                <a:gd name="T16" fmla="*/ 652 w 964"/>
                <a:gd name="T17" fmla="*/ 227 h 624"/>
                <a:gd name="T18" fmla="*/ 737 w 964"/>
                <a:gd name="T19" fmla="*/ 227 h 624"/>
                <a:gd name="T20" fmla="*/ 737 w 964"/>
                <a:gd name="T21" fmla="*/ 255 h 624"/>
                <a:gd name="T22" fmla="*/ 793 w 964"/>
                <a:gd name="T23" fmla="*/ 255 h 624"/>
                <a:gd name="T24" fmla="*/ 879 w 964"/>
                <a:gd name="T25" fmla="*/ 170 h 624"/>
                <a:gd name="T26" fmla="*/ 907 w 964"/>
                <a:gd name="T27" fmla="*/ 227 h 624"/>
                <a:gd name="T28" fmla="*/ 964 w 964"/>
                <a:gd name="T29" fmla="*/ 283 h 624"/>
                <a:gd name="T30" fmla="*/ 850 w 964"/>
                <a:gd name="T31" fmla="*/ 312 h 624"/>
                <a:gd name="T32" fmla="*/ 850 w 964"/>
                <a:gd name="T33" fmla="*/ 397 h 624"/>
                <a:gd name="T34" fmla="*/ 765 w 964"/>
                <a:gd name="T35" fmla="*/ 425 h 624"/>
                <a:gd name="T36" fmla="*/ 765 w 964"/>
                <a:gd name="T37" fmla="*/ 510 h 624"/>
                <a:gd name="T38" fmla="*/ 793 w 964"/>
                <a:gd name="T39" fmla="*/ 539 h 624"/>
                <a:gd name="T40" fmla="*/ 708 w 964"/>
                <a:gd name="T41" fmla="*/ 595 h 624"/>
                <a:gd name="T42" fmla="*/ 510 w 964"/>
                <a:gd name="T43" fmla="*/ 624 h 624"/>
                <a:gd name="T44" fmla="*/ 482 w 964"/>
                <a:gd name="T45" fmla="*/ 595 h 624"/>
                <a:gd name="T46" fmla="*/ 510 w 964"/>
                <a:gd name="T47" fmla="*/ 510 h 624"/>
                <a:gd name="T48" fmla="*/ 425 w 964"/>
                <a:gd name="T49" fmla="*/ 454 h 624"/>
                <a:gd name="T50" fmla="*/ 397 w 964"/>
                <a:gd name="T51" fmla="*/ 482 h 624"/>
                <a:gd name="T52" fmla="*/ 340 w 964"/>
                <a:gd name="T53" fmla="*/ 425 h 624"/>
                <a:gd name="T54" fmla="*/ 340 w 964"/>
                <a:gd name="T55" fmla="*/ 368 h 624"/>
                <a:gd name="T56" fmla="*/ 312 w 964"/>
                <a:gd name="T57" fmla="*/ 368 h 624"/>
                <a:gd name="T58" fmla="*/ 226 w 964"/>
                <a:gd name="T59" fmla="*/ 425 h 624"/>
                <a:gd name="T60" fmla="*/ 113 w 964"/>
                <a:gd name="T61" fmla="*/ 34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964" h="624">
                  <a:moveTo>
                    <a:pt x="113" y="340"/>
                  </a:moveTo>
                  <a:lnTo>
                    <a:pt x="113" y="255"/>
                  </a:lnTo>
                  <a:lnTo>
                    <a:pt x="0" y="198"/>
                  </a:lnTo>
                  <a:lnTo>
                    <a:pt x="0" y="113"/>
                  </a:lnTo>
                  <a:lnTo>
                    <a:pt x="113" y="28"/>
                  </a:lnTo>
                  <a:lnTo>
                    <a:pt x="198" y="0"/>
                  </a:lnTo>
                  <a:lnTo>
                    <a:pt x="283" y="57"/>
                  </a:lnTo>
                  <a:lnTo>
                    <a:pt x="538" y="57"/>
                  </a:lnTo>
                  <a:lnTo>
                    <a:pt x="652" y="227"/>
                  </a:lnTo>
                  <a:lnTo>
                    <a:pt x="737" y="227"/>
                  </a:lnTo>
                  <a:lnTo>
                    <a:pt x="737" y="255"/>
                  </a:lnTo>
                  <a:lnTo>
                    <a:pt x="793" y="255"/>
                  </a:lnTo>
                  <a:lnTo>
                    <a:pt x="879" y="170"/>
                  </a:lnTo>
                  <a:lnTo>
                    <a:pt x="907" y="227"/>
                  </a:lnTo>
                  <a:lnTo>
                    <a:pt x="964" y="283"/>
                  </a:lnTo>
                  <a:lnTo>
                    <a:pt x="850" y="312"/>
                  </a:lnTo>
                  <a:lnTo>
                    <a:pt x="850" y="397"/>
                  </a:lnTo>
                  <a:lnTo>
                    <a:pt x="765" y="425"/>
                  </a:lnTo>
                  <a:lnTo>
                    <a:pt x="765" y="510"/>
                  </a:lnTo>
                  <a:lnTo>
                    <a:pt x="793" y="539"/>
                  </a:lnTo>
                  <a:lnTo>
                    <a:pt x="708" y="595"/>
                  </a:lnTo>
                  <a:lnTo>
                    <a:pt x="510" y="624"/>
                  </a:lnTo>
                  <a:lnTo>
                    <a:pt x="482" y="595"/>
                  </a:lnTo>
                  <a:lnTo>
                    <a:pt x="510" y="510"/>
                  </a:lnTo>
                  <a:lnTo>
                    <a:pt x="425" y="454"/>
                  </a:lnTo>
                  <a:lnTo>
                    <a:pt x="397" y="482"/>
                  </a:lnTo>
                  <a:lnTo>
                    <a:pt x="340" y="425"/>
                  </a:lnTo>
                  <a:lnTo>
                    <a:pt x="340" y="368"/>
                  </a:lnTo>
                  <a:lnTo>
                    <a:pt x="312" y="368"/>
                  </a:lnTo>
                  <a:lnTo>
                    <a:pt x="226" y="425"/>
                  </a:lnTo>
                  <a:lnTo>
                    <a:pt x="113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5" name="Freeform 275"/>
            <p:cNvSpPr>
              <a:spLocks/>
            </p:cNvSpPr>
            <p:nvPr/>
          </p:nvSpPr>
          <p:spPr bwMode="auto">
            <a:xfrm>
              <a:off x="3676" y="2303"/>
              <a:ext cx="992" cy="992"/>
            </a:xfrm>
            <a:custGeom>
              <a:avLst/>
              <a:gdLst>
                <a:gd name="T0" fmla="*/ 709 w 992"/>
                <a:gd name="T1" fmla="*/ 0 h 992"/>
                <a:gd name="T2" fmla="*/ 567 w 992"/>
                <a:gd name="T3" fmla="*/ 28 h 992"/>
                <a:gd name="T4" fmla="*/ 539 w 992"/>
                <a:gd name="T5" fmla="*/ 113 h 992"/>
                <a:gd name="T6" fmla="*/ 312 w 992"/>
                <a:gd name="T7" fmla="*/ 283 h 992"/>
                <a:gd name="T8" fmla="*/ 255 w 992"/>
                <a:gd name="T9" fmla="*/ 255 h 992"/>
                <a:gd name="T10" fmla="*/ 198 w 992"/>
                <a:gd name="T11" fmla="*/ 283 h 992"/>
                <a:gd name="T12" fmla="*/ 113 w 992"/>
                <a:gd name="T13" fmla="*/ 283 h 992"/>
                <a:gd name="T14" fmla="*/ 85 w 992"/>
                <a:gd name="T15" fmla="*/ 312 h 992"/>
                <a:gd name="T16" fmla="*/ 142 w 992"/>
                <a:gd name="T17" fmla="*/ 368 h 992"/>
                <a:gd name="T18" fmla="*/ 85 w 992"/>
                <a:gd name="T19" fmla="*/ 397 h 992"/>
                <a:gd name="T20" fmla="*/ 85 w 992"/>
                <a:gd name="T21" fmla="*/ 453 h 992"/>
                <a:gd name="T22" fmla="*/ 57 w 992"/>
                <a:gd name="T23" fmla="*/ 482 h 992"/>
                <a:gd name="T24" fmla="*/ 113 w 992"/>
                <a:gd name="T25" fmla="*/ 538 h 992"/>
                <a:gd name="T26" fmla="*/ 0 w 992"/>
                <a:gd name="T27" fmla="*/ 623 h 992"/>
                <a:gd name="T28" fmla="*/ 28 w 992"/>
                <a:gd name="T29" fmla="*/ 680 h 992"/>
                <a:gd name="T30" fmla="*/ 85 w 992"/>
                <a:gd name="T31" fmla="*/ 708 h 992"/>
                <a:gd name="T32" fmla="*/ 85 w 992"/>
                <a:gd name="T33" fmla="*/ 822 h 992"/>
                <a:gd name="T34" fmla="*/ 28 w 992"/>
                <a:gd name="T35" fmla="*/ 907 h 992"/>
                <a:gd name="T36" fmla="*/ 85 w 992"/>
                <a:gd name="T37" fmla="*/ 992 h 992"/>
                <a:gd name="T38" fmla="*/ 170 w 992"/>
                <a:gd name="T39" fmla="*/ 907 h 992"/>
                <a:gd name="T40" fmla="*/ 198 w 992"/>
                <a:gd name="T41" fmla="*/ 793 h 992"/>
                <a:gd name="T42" fmla="*/ 312 w 992"/>
                <a:gd name="T43" fmla="*/ 737 h 992"/>
                <a:gd name="T44" fmla="*/ 312 w 992"/>
                <a:gd name="T45" fmla="*/ 595 h 992"/>
                <a:gd name="T46" fmla="*/ 369 w 992"/>
                <a:gd name="T47" fmla="*/ 567 h 992"/>
                <a:gd name="T48" fmla="*/ 397 w 992"/>
                <a:gd name="T49" fmla="*/ 510 h 992"/>
                <a:gd name="T50" fmla="*/ 369 w 992"/>
                <a:gd name="T51" fmla="*/ 397 h 992"/>
                <a:gd name="T52" fmla="*/ 454 w 992"/>
                <a:gd name="T53" fmla="*/ 368 h 992"/>
                <a:gd name="T54" fmla="*/ 510 w 992"/>
                <a:gd name="T55" fmla="*/ 340 h 992"/>
                <a:gd name="T56" fmla="*/ 624 w 992"/>
                <a:gd name="T57" fmla="*/ 368 h 992"/>
                <a:gd name="T58" fmla="*/ 652 w 992"/>
                <a:gd name="T59" fmla="*/ 283 h 992"/>
                <a:gd name="T60" fmla="*/ 765 w 992"/>
                <a:gd name="T61" fmla="*/ 255 h 992"/>
                <a:gd name="T62" fmla="*/ 851 w 992"/>
                <a:gd name="T63" fmla="*/ 283 h 992"/>
                <a:gd name="T64" fmla="*/ 879 w 992"/>
                <a:gd name="T65" fmla="*/ 198 h 992"/>
                <a:gd name="T66" fmla="*/ 992 w 992"/>
                <a:gd name="T67" fmla="*/ 170 h 992"/>
                <a:gd name="T68" fmla="*/ 936 w 992"/>
                <a:gd name="T69" fmla="*/ 56 h 992"/>
                <a:gd name="T70" fmla="*/ 765 w 992"/>
                <a:gd name="T71" fmla="*/ 56 h 992"/>
                <a:gd name="T72" fmla="*/ 709 w 992"/>
                <a:gd name="T73" fmla="*/ 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92" h="992">
                  <a:moveTo>
                    <a:pt x="709" y="0"/>
                  </a:moveTo>
                  <a:lnTo>
                    <a:pt x="567" y="28"/>
                  </a:lnTo>
                  <a:lnTo>
                    <a:pt x="539" y="113"/>
                  </a:lnTo>
                  <a:lnTo>
                    <a:pt x="312" y="283"/>
                  </a:lnTo>
                  <a:lnTo>
                    <a:pt x="255" y="255"/>
                  </a:lnTo>
                  <a:lnTo>
                    <a:pt x="198" y="283"/>
                  </a:lnTo>
                  <a:lnTo>
                    <a:pt x="113" y="283"/>
                  </a:lnTo>
                  <a:lnTo>
                    <a:pt x="85" y="312"/>
                  </a:lnTo>
                  <a:lnTo>
                    <a:pt x="142" y="368"/>
                  </a:lnTo>
                  <a:lnTo>
                    <a:pt x="85" y="397"/>
                  </a:lnTo>
                  <a:lnTo>
                    <a:pt x="85" y="453"/>
                  </a:lnTo>
                  <a:lnTo>
                    <a:pt x="57" y="482"/>
                  </a:lnTo>
                  <a:lnTo>
                    <a:pt x="113" y="538"/>
                  </a:lnTo>
                  <a:lnTo>
                    <a:pt x="0" y="623"/>
                  </a:lnTo>
                  <a:lnTo>
                    <a:pt x="28" y="680"/>
                  </a:lnTo>
                  <a:lnTo>
                    <a:pt x="85" y="708"/>
                  </a:lnTo>
                  <a:lnTo>
                    <a:pt x="85" y="822"/>
                  </a:lnTo>
                  <a:lnTo>
                    <a:pt x="28" y="907"/>
                  </a:lnTo>
                  <a:lnTo>
                    <a:pt x="85" y="992"/>
                  </a:lnTo>
                  <a:lnTo>
                    <a:pt x="170" y="907"/>
                  </a:lnTo>
                  <a:lnTo>
                    <a:pt x="198" y="793"/>
                  </a:lnTo>
                  <a:lnTo>
                    <a:pt x="312" y="737"/>
                  </a:lnTo>
                  <a:lnTo>
                    <a:pt x="312" y="595"/>
                  </a:lnTo>
                  <a:lnTo>
                    <a:pt x="369" y="567"/>
                  </a:lnTo>
                  <a:lnTo>
                    <a:pt x="397" y="510"/>
                  </a:lnTo>
                  <a:lnTo>
                    <a:pt x="369" y="397"/>
                  </a:lnTo>
                  <a:lnTo>
                    <a:pt x="454" y="368"/>
                  </a:lnTo>
                  <a:lnTo>
                    <a:pt x="510" y="340"/>
                  </a:lnTo>
                  <a:lnTo>
                    <a:pt x="624" y="368"/>
                  </a:lnTo>
                  <a:lnTo>
                    <a:pt x="652" y="283"/>
                  </a:lnTo>
                  <a:lnTo>
                    <a:pt x="765" y="255"/>
                  </a:lnTo>
                  <a:lnTo>
                    <a:pt x="851" y="283"/>
                  </a:lnTo>
                  <a:lnTo>
                    <a:pt x="879" y="198"/>
                  </a:lnTo>
                  <a:lnTo>
                    <a:pt x="992" y="170"/>
                  </a:lnTo>
                  <a:lnTo>
                    <a:pt x="936" y="56"/>
                  </a:lnTo>
                  <a:lnTo>
                    <a:pt x="765" y="56"/>
                  </a:lnTo>
                  <a:lnTo>
                    <a:pt x="709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7" name="Freeform 277"/>
            <p:cNvSpPr>
              <a:spLocks/>
            </p:cNvSpPr>
            <p:nvPr/>
          </p:nvSpPr>
          <p:spPr bwMode="auto">
            <a:xfrm>
              <a:off x="3761" y="2841"/>
              <a:ext cx="680" cy="596"/>
            </a:xfrm>
            <a:custGeom>
              <a:avLst/>
              <a:gdLst>
                <a:gd name="T0" fmla="*/ 284 w 680"/>
                <a:gd name="T1" fmla="*/ 29 h 596"/>
                <a:gd name="T2" fmla="*/ 227 w 680"/>
                <a:gd name="T3" fmla="*/ 57 h 596"/>
                <a:gd name="T4" fmla="*/ 227 w 680"/>
                <a:gd name="T5" fmla="*/ 199 h 596"/>
                <a:gd name="T6" fmla="*/ 113 w 680"/>
                <a:gd name="T7" fmla="*/ 255 h 596"/>
                <a:gd name="T8" fmla="*/ 85 w 680"/>
                <a:gd name="T9" fmla="*/ 369 h 596"/>
                <a:gd name="T10" fmla="*/ 0 w 680"/>
                <a:gd name="T11" fmla="*/ 454 h 596"/>
                <a:gd name="T12" fmla="*/ 113 w 680"/>
                <a:gd name="T13" fmla="*/ 482 h 596"/>
                <a:gd name="T14" fmla="*/ 199 w 680"/>
                <a:gd name="T15" fmla="*/ 397 h 596"/>
                <a:gd name="T16" fmla="*/ 284 w 680"/>
                <a:gd name="T17" fmla="*/ 397 h 596"/>
                <a:gd name="T18" fmla="*/ 340 w 680"/>
                <a:gd name="T19" fmla="*/ 482 h 596"/>
                <a:gd name="T20" fmla="*/ 539 w 680"/>
                <a:gd name="T21" fmla="*/ 596 h 596"/>
                <a:gd name="T22" fmla="*/ 595 w 680"/>
                <a:gd name="T23" fmla="*/ 454 h 596"/>
                <a:gd name="T24" fmla="*/ 680 w 680"/>
                <a:gd name="T25" fmla="*/ 454 h 596"/>
                <a:gd name="T26" fmla="*/ 652 w 680"/>
                <a:gd name="T27" fmla="*/ 397 h 596"/>
                <a:gd name="T28" fmla="*/ 680 w 680"/>
                <a:gd name="T29" fmla="*/ 341 h 596"/>
                <a:gd name="T30" fmla="*/ 567 w 680"/>
                <a:gd name="T31" fmla="*/ 341 h 596"/>
                <a:gd name="T32" fmla="*/ 567 w 680"/>
                <a:gd name="T33" fmla="*/ 227 h 596"/>
                <a:gd name="T34" fmla="*/ 539 w 680"/>
                <a:gd name="T35" fmla="*/ 170 h 596"/>
                <a:gd name="T36" fmla="*/ 567 w 680"/>
                <a:gd name="T37" fmla="*/ 142 h 596"/>
                <a:gd name="T38" fmla="*/ 482 w 680"/>
                <a:gd name="T39" fmla="*/ 57 h 596"/>
                <a:gd name="T40" fmla="*/ 425 w 680"/>
                <a:gd name="T41" fmla="*/ 57 h 596"/>
                <a:gd name="T42" fmla="*/ 454 w 680"/>
                <a:gd name="T43" fmla="*/ 29 h 596"/>
                <a:gd name="T44" fmla="*/ 397 w 680"/>
                <a:gd name="T45" fmla="*/ 0 h 596"/>
                <a:gd name="T46" fmla="*/ 369 w 680"/>
                <a:gd name="T47" fmla="*/ 29 h 596"/>
                <a:gd name="T48" fmla="*/ 284 w 680"/>
                <a:gd name="T49" fmla="*/ 29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80" h="596">
                  <a:moveTo>
                    <a:pt x="284" y="29"/>
                  </a:moveTo>
                  <a:lnTo>
                    <a:pt x="227" y="57"/>
                  </a:lnTo>
                  <a:lnTo>
                    <a:pt x="227" y="199"/>
                  </a:lnTo>
                  <a:lnTo>
                    <a:pt x="113" y="255"/>
                  </a:lnTo>
                  <a:lnTo>
                    <a:pt x="85" y="369"/>
                  </a:lnTo>
                  <a:lnTo>
                    <a:pt x="0" y="454"/>
                  </a:lnTo>
                  <a:lnTo>
                    <a:pt x="113" y="482"/>
                  </a:lnTo>
                  <a:lnTo>
                    <a:pt x="199" y="397"/>
                  </a:lnTo>
                  <a:lnTo>
                    <a:pt x="284" y="397"/>
                  </a:lnTo>
                  <a:lnTo>
                    <a:pt x="340" y="482"/>
                  </a:lnTo>
                  <a:lnTo>
                    <a:pt x="539" y="596"/>
                  </a:lnTo>
                  <a:lnTo>
                    <a:pt x="595" y="454"/>
                  </a:lnTo>
                  <a:lnTo>
                    <a:pt x="680" y="454"/>
                  </a:lnTo>
                  <a:lnTo>
                    <a:pt x="652" y="397"/>
                  </a:lnTo>
                  <a:lnTo>
                    <a:pt x="680" y="341"/>
                  </a:lnTo>
                  <a:lnTo>
                    <a:pt x="567" y="341"/>
                  </a:lnTo>
                  <a:lnTo>
                    <a:pt x="567" y="227"/>
                  </a:lnTo>
                  <a:lnTo>
                    <a:pt x="539" y="170"/>
                  </a:lnTo>
                  <a:lnTo>
                    <a:pt x="567" y="142"/>
                  </a:lnTo>
                  <a:lnTo>
                    <a:pt x="482" y="57"/>
                  </a:lnTo>
                  <a:lnTo>
                    <a:pt x="425" y="57"/>
                  </a:lnTo>
                  <a:lnTo>
                    <a:pt x="454" y="29"/>
                  </a:lnTo>
                  <a:lnTo>
                    <a:pt x="397" y="0"/>
                  </a:lnTo>
                  <a:lnTo>
                    <a:pt x="369" y="29"/>
                  </a:lnTo>
                  <a:lnTo>
                    <a:pt x="284" y="2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39" name="Freeform 279"/>
            <p:cNvSpPr>
              <a:spLocks/>
            </p:cNvSpPr>
            <p:nvPr/>
          </p:nvSpPr>
          <p:spPr bwMode="auto">
            <a:xfrm>
              <a:off x="2797" y="1934"/>
              <a:ext cx="794" cy="1134"/>
            </a:xfrm>
            <a:custGeom>
              <a:avLst/>
              <a:gdLst>
                <a:gd name="T0" fmla="*/ 369 w 794"/>
                <a:gd name="T1" fmla="*/ 1106 h 1134"/>
                <a:gd name="T2" fmla="*/ 170 w 794"/>
                <a:gd name="T3" fmla="*/ 992 h 1134"/>
                <a:gd name="T4" fmla="*/ 142 w 794"/>
                <a:gd name="T5" fmla="*/ 879 h 1134"/>
                <a:gd name="T6" fmla="*/ 85 w 794"/>
                <a:gd name="T7" fmla="*/ 879 h 1134"/>
                <a:gd name="T8" fmla="*/ 57 w 794"/>
                <a:gd name="T9" fmla="*/ 766 h 1134"/>
                <a:gd name="T10" fmla="*/ 85 w 794"/>
                <a:gd name="T11" fmla="*/ 737 h 1134"/>
                <a:gd name="T12" fmla="*/ 57 w 794"/>
                <a:gd name="T13" fmla="*/ 624 h 1134"/>
                <a:gd name="T14" fmla="*/ 142 w 794"/>
                <a:gd name="T15" fmla="*/ 539 h 1134"/>
                <a:gd name="T16" fmla="*/ 85 w 794"/>
                <a:gd name="T17" fmla="*/ 397 h 1134"/>
                <a:gd name="T18" fmla="*/ 29 w 794"/>
                <a:gd name="T19" fmla="*/ 397 h 1134"/>
                <a:gd name="T20" fmla="*/ 57 w 794"/>
                <a:gd name="T21" fmla="*/ 340 h 1134"/>
                <a:gd name="T22" fmla="*/ 0 w 794"/>
                <a:gd name="T23" fmla="*/ 255 h 1134"/>
                <a:gd name="T24" fmla="*/ 29 w 794"/>
                <a:gd name="T25" fmla="*/ 227 h 1134"/>
                <a:gd name="T26" fmla="*/ 170 w 794"/>
                <a:gd name="T27" fmla="*/ 142 h 1134"/>
                <a:gd name="T28" fmla="*/ 255 w 794"/>
                <a:gd name="T29" fmla="*/ 114 h 1134"/>
                <a:gd name="T30" fmla="*/ 227 w 794"/>
                <a:gd name="T31" fmla="*/ 28 h 1134"/>
                <a:gd name="T32" fmla="*/ 255 w 794"/>
                <a:gd name="T33" fmla="*/ 0 h 1134"/>
                <a:gd name="T34" fmla="*/ 369 w 794"/>
                <a:gd name="T35" fmla="*/ 28 h 1134"/>
                <a:gd name="T36" fmla="*/ 397 w 794"/>
                <a:gd name="T37" fmla="*/ 0 h 1134"/>
                <a:gd name="T38" fmla="*/ 510 w 794"/>
                <a:gd name="T39" fmla="*/ 85 h 1134"/>
                <a:gd name="T40" fmla="*/ 596 w 794"/>
                <a:gd name="T41" fmla="*/ 28 h 1134"/>
                <a:gd name="T42" fmla="*/ 624 w 794"/>
                <a:gd name="T43" fmla="*/ 28 h 1134"/>
                <a:gd name="T44" fmla="*/ 624 w 794"/>
                <a:gd name="T45" fmla="*/ 85 h 1134"/>
                <a:gd name="T46" fmla="*/ 681 w 794"/>
                <a:gd name="T47" fmla="*/ 142 h 1134"/>
                <a:gd name="T48" fmla="*/ 709 w 794"/>
                <a:gd name="T49" fmla="*/ 114 h 1134"/>
                <a:gd name="T50" fmla="*/ 794 w 794"/>
                <a:gd name="T51" fmla="*/ 170 h 1134"/>
                <a:gd name="T52" fmla="*/ 766 w 794"/>
                <a:gd name="T53" fmla="*/ 255 h 1134"/>
                <a:gd name="T54" fmla="*/ 794 w 794"/>
                <a:gd name="T55" fmla="*/ 284 h 1134"/>
                <a:gd name="T56" fmla="*/ 737 w 794"/>
                <a:gd name="T57" fmla="*/ 340 h 1134"/>
                <a:gd name="T58" fmla="*/ 794 w 794"/>
                <a:gd name="T59" fmla="*/ 397 h 1134"/>
                <a:gd name="T60" fmla="*/ 737 w 794"/>
                <a:gd name="T61" fmla="*/ 482 h 1134"/>
                <a:gd name="T62" fmla="*/ 737 w 794"/>
                <a:gd name="T63" fmla="*/ 595 h 1134"/>
                <a:gd name="T64" fmla="*/ 709 w 794"/>
                <a:gd name="T65" fmla="*/ 766 h 1134"/>
                <a:gd name="T66" fmla="*/ 737 w 794"/>
                <a:gd name="T67" fmla="*/ 794 h 1134"/>
                <a:gd name="T68" fmla="*/ 737 w 794"/>
                <a:gd name="T69" fmla="*/ 907 h 1134"/>
                <a:gd name="T70" fmla="*/ 709 w 794"/>
                <a:gd name="T71" fmla="*/ 936 h 1134"/>
                <a:gd name="T72" fmla="*/ 681 w 794"/>
                <a:gd name="T73" fmla="*/ 1049 h 1134"/>
                <a:gd name="T74" fmla="*/ 567 w 794"/>
                <a:gd name="T75" fmla="*/ 1021 h 1134"/>
                <a:gd name="T76" fmla="*/ 567 w 794"/>
                <a:gd name="T77" fmla="*/ 1049 h 1134"/>
                <a:gd name="T78" fmla="*/ 482 w 794"/>
                <a:gd name="T79" fmla="*/ 1134 h 1134"/>
                <a:gd name="T80" fmla="*/ 369 w 794"/>
                <a:gd name="T81" fmla="*/ 1106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94" h="1134">
                  <a:moveTo>
                    <a:pt x="369" y="1106"/>
                  </a:moveTo>
                  <a:lnTo>
                    <a:pt x="170" y="992"/>
                  </a:lnTo>
                  <a:lnTo>
                    <a:pt x="142" y="879"/>
                  </a:lnTo>
                  <a:lnTo>
                    <a:pt x="85" y="879"/>
                  </a:lnTo>
                  <a:lnTo>
                    <a:pt x="57" y="766"/>
                  </a:lnTo>
                  <a:lnTo>
                    <a:pt x="85" y="737"/>
                  </a:lnTo>
                  <a:lnTo>
                    <a:pt x="57" y="624"/>
                  </a:lnTo>
                  <a:lnTo>
                    <a:pt x="142" y="539"/>
                  </a:lnTo>
                  <a:lnTo>
                    <a:pt x="85" y="397"/>
                  </a:lnTo>
                  <a:lnTo>
                    <a:pt x="29" y="397"/>
                  </a:lnTo>
                  <a:lnTo>
                    <a:pt x="57" y="340"/>
                  </a:lnTo>
                  <a:lnTo>
                    <a:pt x="0" y="255"/>
                  </a:lnTo>
                  <a:lnTo>
                    <a:pt x="29" y="227"/>
                  </a:lnTo>
                  <a:lnTo>
                    <a:pt x="170" y="142"/>
                  </a:lnTo>
                  <a:lnTo>
                    <a:pt x="255" y="114"/>
                  </a:lnTo>
                  <a:lnTo>
                    <a:pt x="227" y="28"/>
                  </a:lnTo>
                  <a:lnTo>
                    <a:pt x="255" y="0"/>
                  </a:lnTo>
                  <a:lnTo>
                    <a:pt x="369" y="28"/>
                  </a:lnTo>
                  <a:lnTo>
                    <a:pt x="397" y="0"/>
                  </a:lnTo>
                  <a:lnTo>
                    <a:pt x="510" y="85"/>
                  </a:lnTo>
                  <a:lnTo>
                    <a:pt x="596" y="28"/>
                  </a:lnTo>
                  <a:lnTo>
                    <a:pt x="624" y="28"/>
                  </a:lnTo>
                  <a:lnTo>
                    <a:pt x="624" y="85"/>
                  </a:lnTo>
                  <a:lnTo>
                    <a:pt x="681" y="142"/>
                  </a:lnTo>
                  <a:lnTo>
                    <a:pt x="709" y="114"/>
                  </a:lnTo>
                  <a:lnTo>
                    <a:pt x="794" y="170"/>
                  </a:lnTo>
                  <a:lnTo>
                    <a:pt x="766" y="255"/>
                  </a:lnTo>
                  <a:lnTo>
                    <a:pt x="794" y="284"/>
                  </a:lnTo>
                  <a:lnTo>
                    <a:pt x="737" y="340"/>
                  </a:lnTo>
                  <a:lnTo>
                    <a:pt x="794" y="397"/>
                  </a:lnTo>
                  <a:lnTo>
                    <a:pt x="737" y="482"/>
                  </a:lnTo>
                  <a:lnTo>
                    <a:pt x="737" y="595"/>
                  </a:lnTo>
                  <a:lnTo>
                    <a:pt x="709" y="766"/>
                  </a:lnTo>
                  <a:lnTo>
                    <a:pt x="737" y="794"/>
                  </a:lnTo>
                  <a:lnTo>
                    <a:pt x="737" y="907"/>
                  </a:lnTo>
                  <a:lnTo>
                    <a:pt x="709" y="936"/>
                  </a:lnTo>
                  <a:lnTo>
                    <a:pt x="681" y="1049"/>
                  </a:lnTo>
                  <a:lnTo>
                    <a:pt x="567" y="1021"/>
                  </a:lnTo>
                  <a:lnTo>
                    <a:pt x="567" y="1049"/>
                  </a:lnTo>
                  <a:lnTo>
                    <a:pt x="482" y="1134"/>
                  </a:lnTo>
                  <a:lnTo>
                    <a:pt x="369" y="110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0" name="Freeform 280"/>
            <p:cNvSpPr>
              <a:spLocks/>
            </p:cNvSpPr>
            <p:nvPr/>
          </p:nvSpPr>
          <p:spPr bwMode="auto">
            <a:xfrm>
              <a:off x="4385" y="1452"/>
              <a:ext cx="1105" cy="1531"/>
            </a:xfrm>
            <a:custGeom>
              <a:avLst/>
              <a:gdLst>
                <a:gd name="T0" fmla="*/ 283 w 1105"/>
                <a:gd name="T1" fmla="*/ 1021 h 1531"/>
                <a:gd name="T2" fmla="*/ 227 w 1105"/>
                <a:gd name="T3" fmla="*/ 907 h 1531"/>
                <a:gd name="T4" fmla="*/ 56 w 1105"/>
                <a:gd name="T5" fmla="*/ 907 h 1531"/>
                <a:gd name="T6" fmla="*/ 0 w 1105"/>
                <a:gd name="T7" fmla="*/ 851 h 1531"/>
                <a:gd name="T8" fmla="*/ 142 w 1105"/>
                <a:gd name="T9" fmla="*/ 624 h 1531"/>
                <a:gd name="T10" fmla="*/ 113 w 1105"/>
                <a:gd name="T11" fmla="*/ 539 h 1531"/>
                <a:gd name="T12" fmla="*/ 113 w 1105"/>
                <a:gd name="T13" fmla="*/ 482 h 1531"/>
                <a:gd name="T14" fmla="*/ 170 w 1105"/>
                <a:gd name="T15" fmla="*/ 482 h 1531"/>
                <a:gd name="T16" fmla="*/ 170 w 1105"/>
                <a:gd name="T17" fmla="*/ 425 h 1531"/>
                <a:gd name="T18" fmla="*/ 227 w 1105"/>
                <a:gd name="T19" fmla="*/ 397 h 1531"/>
                <a:gd name="T20" fmla="*/ 227 w 1105"/>
                <a:gd name="T21" fmla="*/ 340 h 1531"/>
                <a:gd name="T22" fmla="*/ 312 w 1105"/>
                <a:gd name="T23" fmla="*/ 312 h 1531"/>
                <a:gd name="T24" fmla="*/ 397 w 1105"/>
                <a:gd name="T25" fmla="*/ 227 h 1531"/>
                <a:gd name="T26" fmla="*/ 397 w 1105"/>
                <a:gd name="T27" fmla="*/ 114 h 1531"/>
                <a:gd name="T28" fmla="*/ 453 w 1105"/>
                <a:gd name="T29" fmla="*/ 29 h 1531"/>
                <a:gd name="T30" fmla="*/ 623 w 1105"/>
                <a:gd name="T31" fmla="*/ 0 h 1531"/>
                <a:gd name="T32" fmla="*/ 680 w 1105"/>
                <a:gd name="T33" fmla="*/ 57 h 1531"/>
                <a:gd name="T34" fmla="*/ 623 w 1105"/>
                <a:gd name="T35" fmla="*/ 199 h 1531"/>
                <a:gd name="T36" fmla="*/ 879 w 1105"/>
                <a:gd name="T37" fmla="*/ 454 h 1531"/>
                <a:gd name="T38" fmla="*/ 879 w 1105"/>
                <a:gd name="T39" fmla="*/ 567 h 1531"/>
                <a:gd name="T40" fmla="*/ 935 w 1105"/>
                <a:gd name="T41" fmla="*/ 681 h 1531"/>
                <a:gd name="T42" fmla="*/ 992 w 1105"/>
                <a:gd name="T43" fmla="*/ 709 h 1531"/>
                <a:gd name="T44" fmla="*/ 1049 w 1105"/>
                <a:gd name="T45" fmla="*/ 681 h 1531"/>
                <a:gd name="T46" fmla="*/ 1105 w 1105"/>
                <a:gd name="T47" fmla="*/ 766 h 1531"/>
                <a:gd name="T48" fmla="*/ 1049 w 1105"/>
                <a:gd name="T49" fmla="*/ 822 h 1531"/>
                <a:gd name="T50" fmla="*/ 935 w 1105"/>
                <a:gd name="T51" fmla="*/ 1021 h 1531"/>
                <a:gd name="T52" fmla="*/ 935 w 1105"/>
                <a:gd name="T53" fmla="*/ 1106 h 1531"/>
                <a:gd name="T54" fmla="*/ 992 w 1105"/>
                <a:gd name="T55" fmla="*/ 1134 h 1531"/>
                <a:gd name="T56" fmla="*/ 1020 w 1105"/>
                <a:gd name="T57" fmla="*/ 1191 h 1531"/>
                <a:gd name="T58" fmla="*/ 907 w 1105"/>
                <a:gd name="T59" fmla="*/ 1446 h 1531"/>
                <a:gd name="T60" fmla="*/ 794 w 1105"/>
                <a:gd name="T61" fmla="*/ 1531 h 1531"/>
                <a:gd name="T62" fmla="*/ 709 w 1105"/>
                <a:gd name="T63" fmla="*/ 1446 h 1531"/>
                <a:gd name="T64" fmla="*/ 652 w 1105"/>
                <a:gd name="T65" fmla="*/ 1418 h 1531"/>
                <a:gd name="T66" fmla="*/ 652 w 1105"/>
                <a:gd name="T67" fmla="*/ 1361 h 1531"/>
                <a:gd name="T68" fmla="*/ 680 w 1105"/>
                <a:gd name="T69" fmla="*/ 1276 h 1531"/>
                <a:gd name="T70" fmla="*/ 623 w 1105"/>
                <a:gd name="T71" fmla="*/ 1219 h 1531"/>
                <a:gd name="T72" fmla="*/ 595 w 1105"/>
                <a:gd name="T73" fmla="*/ 1219 h 1531"/>
                <a:gd name="T74" fmla="*/ 567 w 1105"/>
                <a:gd name="T75" fmla="*/ 1134 h 1531"/>
                <a:gd name="T76" fmla="*/ 510 w 1105"/>
                <a:gd name="T77" fmla="*/ 1191 h 1531"/>
                <a:gd name="T78" fmla="*/ 425 w 1105"/>
                <a:gd name="T79" fmla="*/ 1134 h 1531"/>
                <a:gd name="T80" fmla="*/ 397 w 1105"/>
                <a:gd name="T81" fmla="*/ 1163 h 1531"/>
                <a:gd name="T82" fmla="*/ 312 w 1105"/>
                <a:gd name="T83" fmla="*/ 1163 h 1531"/>
                <a:gd name="T84" fmla="*/ 312 w 1105"/>
                <a:gd name="T85" fmla="*/ 1106 h 1531"/>
                <a:gd name="T86" fmla="*/ 283 w 1105"/>
                <a:gd name="T87" fmla="*/ 1077 h 1531"/>
                <a:gd name="T88" fmla="*/ 283 w 1105"/>
                <a:gd name="T89" fmla="*/ 102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05" h="1531">
                  <a:moveTo>
                    <a:pt x="283" y="1021"/>
                  </a:moveTo>
                  <a:lnTo>
                    <a:pt x="227" y="907"/>
                  </a:lnTo>
                  <a:lnTo>
                    <a:pt x="56" y="907"/>
                  </a:lnTo>
                  <a:lnTo>
                    <a:pt x="0" y="851"/>
                  </a:lnTo>
                  <a:lnTo>
                    <a:pt x="142" y="624"/>
                  </a:lnTo>
                  <a:lnTo>
                    <a:pt x="113" y="539"/>
                  </a:lnTo>
                  <a:lnTo>
                    <a:pt x="113" y="482"/>
                  </a:lnTo>
                  <a:lnTo>
                    <a:pt x="170" y="482"/>
                  </a:lnTo>
                  <a:lnTo>
                    <a:pt x="170" y="425"/>
                  </a:lnTo>
                  <a:lnTo>
                    <a:pt x="227" y="397"/>
                  </a:lnTo>
                  <a:lnTo>
                    <a:pt x="227" y="340"/>
                  </a:lnTo>
                  <a:lnTo>
                    <a:pt x="312" y="312"/>
                  </a:lnTo>
                  <a:lnTo>
                    <a:pt x="397" y="227"/>
                  </a:lnTo>
                  <a:lnTo>
                    <a:pt x="397" y="114"/>
                  </a:lnTo>
                  <a:lnTo>
                    <a:pt x="453" y="29"/>
                  </a:lnTo>
                  <a:lnTo>
                    <a:pt x="623" y="0"/>
                  </a:lnTo>
                  <a:lnTo>
                    <a:pt x="680" y="57"/>
                  </a:lnTo>
                  <a:lnTo>
                    <a:pt x="623" y="199"/>
                  </a:lnTo>
                  <a:lnTo>
                    <a:pt x="879" y="454"/>
                  </a:lnTo>
                  <a:lnTo>
                    <a:pt x="879" y="567"/>
                  </a:lnTo>
                  <a:lnTo>
                    <a:pt x="935" y="681"/>
                  </a:lnTo>
                  <a:lnTo>
                    <a:pt x="992" y="709"/>
                  </a:lnTo>
                  <a:lnTo>
                    <a:pt x="1049" y="681"/>
                  </a:lnTo>
                  <a:lnTo>
                    <a:pt x="1105" y="766"/>
                  </a:lnTo>
                  <a:lnTo>
                    <a:pt x="1049" y="822"/>
                  </a:lnTo>
                  <a:lnTo>
                    <a:pt x="935" y="1021"/>
                  </a:lnTo>
                  <a:lnTo>
                    <a:pt x="935" y="1106"/>
                  </a:lnTo>
                  <a:lnTo>
                    <a:pt x="992" y="1134"/>
                  </a:lnTo>
                  <a:lnTo>
                    <a:pt x="1020" y="1191"/>
                  </a:lnTo>
                  <a:lnTo>
                    <a:pt x="907" y="1446"/>
                  </a:lnTo>
                  <a:lnTo>
                    <a:pt x="794" y="1531"/>
                  </a:lnTo>
                  <a:lnTo>
                    <a:pt x="709" y="1446"/>
                  </a:lnTo>
                  <a:lnTo>
                    <a:pt x="652" y="1418"/>
                  </a:lnTo>
                  <a:lnTo>
                    <a:pt x="652" y="1361"/>
                  </a:lnTo>
                  <a:lnTo>
                    <a:pt x="680" y="1276"/>
                  </a:lnTo>
                  <a:lnTo>
                    <a:pt x="623" y="1219"/>
                  </a:lnTo>
                  <a:lnTo>
                    <a:pt x="595" y="1219"/>
                  </a:lnTo>
                  <a:lnTo>
                    <a:pt x="567" y="1134"/>
                  </a:lnTo>
                  <a:lnTo>
                    <a:pt x="510" y="1191"/>
                  </a:lnTo>
                  <a:lnTo>
                    <a:pt x="425" y="1134"/>
                  </a:lnTo>
                  <a:lnTo>
                    <a:pt x="397" y="1163"/>
                  </a:lnTo>
                  <a:lnTo>
                    <a:pt x="312" y="1163"/>
                  </a:lnTo>
                  <a:lnTo>
                    <a:pt x="312" y="1106"/>
                  </a:lnTo>
                  <a:lnTo>
                    <a:pt x="283" y="1077"/>
                  </a:lnTo>
                  <a:lnTo>
                    <a:pt x="283" y="102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2" name="Freeform 282"/>
            <p:cNvSpPr>
              <a:spLocks/>
            </p:cNvSpPr>
            <p:nvPr/>
          </p:nvSpPr>
          <p:spPr bwMode="auto">
            <a:xfrm>
              <a:off x="4045" y="2473"/>
              <a:ext cx="1332" cy="1559"/>
            </a:xfrm>
            <a:custGeom>
              <a:avLst/>
              <a:gdLst>
                <a:gd name="T0" fmla="*/ 368 w 1332"/>
                <a:gd name="T1" fmla="*/ 765 h 1559"/>
                <a:gd name="T2" fmla="*/ 283 w 1332"/>
                <a:gd name="T3" fmla="*/ 709 h 1559"/>
                <a:gd name="T4" fmla="*/ 255 w 1332"/>
                <a:gd name="T5" fmla="*/ 538 h 1559"/>
                <a:gd name="T6" fmla="*/ 198 w 1332"/>
                <a:gd name="T7" fmla="*/ 425 h 1559"/>
                <a:gd name="T8" fmla="*/ 170 w 1332"/>
                <a:gd name="T9" fmla="*/ 397 h 1559"/>
                <a:gd name="T10" fmla="*/ 85 w 1332"/>
                <a:gd name="T11" fmla="*/ 397 h 1559"/>
                <a:gd name="T12" fmla="*/ 28 w 1332"/>
                <a:gd name="T13" fmla="*/ 340 h 1559"/>
                <a:gd name="T14" fmla="*/ 141 w 1332"/>
                <a:gd name="T15" fmla="*/ 170 h 1559"/>
                <a:gd name="T16" fmla="*/ 283 w 1332"/>
                <a:gd name="T17" fmla="*/ 113 h 1559"/>
                <a:gd name="T18" fmla="*/ 482 w 1332"/>
                <a:gd name="T19" fmla="*/ 113 h 1559"/>
                <a:gd name="T20" fmla="*/ 623 w 1332"/>
                <a:gd name="T21" fmla="*/ 0 h 1559"/>
                <a:gd name="T22" fmla="*/ 652 w 1332"/>
                <a:gd name="T23" fmla="*/ 85 h 1559"/>
                <a:gd name="T24" fmla="*/ 652 w 1332"/>
                <a:gd name="T25" fmla="*/ 142 h 1559"/>
                <a:gd name="T26" fmla="*/ 765 w 1332"/>
                <a:gd name="T27" fmla="*/ 113 h 1559"/>
                <a:gd name="T28" fmla="*/ 907 w 1332"/>
                <a:gd name="T29" fmla="*/ 113 h 1559"/>
                <a:gd name="T30" fmla="*/ 963 w 1332"/>
                <a:gd name="T31" fmla="*/ 198 h 1559"/>
                <a:gd name="T32" fmla="*/ 992 w 1332"/>
                <a:gd name="T33" fmla="*/ 340 h 1559"/>
                <a:gd name="T34" fmla="*/ 963 w 1332"/>
                <a:gd name="T35" fmla="*/ 482 h 1559"/>
                <a:gd name="T36" fmla="*/ 1077 w 1332"/>
                <a:gd name="T37" fmla="*/ 680 h 1559"/>
                <a:gd name="T38" fmla="*/ 1077 w 1332"/>
                <a:gd name="T39" fmla="*/ 907 h 1559"/>
                <a:gd name="T40" fmla="*/ 1049 w 1332"/>
                <a:gd name="T41" fmla="*/ 992 h 1559"/>
                <a:gd name="T42" fmla="*/ 1134 w 1332"/>
                <a:gd name="T43" fmla="*/ 1077 h 1559"/>
                <a:gd name="T44" fmla="*/ 1105 w 1332"/>
                <a:gd name="T45" fmla="*/ 1219 h 1559"/>
                <a:gd name="T46" fmla="*/ 1275 w 1332"/>
                <a:gd name="T47" fmla="*/ 1417 h 1559"/>
                <a:gd name="T48" fmla="*/ 1247 w 1332"/>
                <a:gd name="T49" fmla="*/ 1559 h 1559"/>
                <a:gd name="T50" fmla="*/ 1134 w 1332"/>
                <a:gd name="T51" fmla="*/ 1474 h 1559"/>
                <a:gd name="T52" fmla="*/ 1049 w 1332"/>
                <a:gd name="T53" fmla="*/ 1446 h 1559"/>
                <a:gd name="T54" fmla="*/ 878 w 1332"/>
                <a:gd name="T55" fmla="*/ 1389 h 1559"/>
                <a:gd name="T56" fmla="*/ 737 w 1332"/>
                <a:gd name="T57" fmla="*/ 1276 h 1559"/>
                <a:gd name="T58" fmla="*/ 623 w 1332"/>
                <a:gd name="T59" fmla="*/ 1276 h 1559"/>
                <a:gd name="T60" fmla="*/ 595 w 1332"/>
                <a:gd name="T61" fmla="*/ 1134 h 1559"/>
                <a:gd name="T62" fmla="*/ 510 w 1332"/>
                <a:gd name="T63" fmla="*/ 1077 h 1559"/>
                <a:gd name="T64" fmla="*/ 510 w 1332"/>
                <a:gd name="T65" fmla="*/ 879 h 1559"/>
                <a:gd name="T66" fmla="*/ 425 w 1332"/>
                <a:gd name="T67" fmla="*/ 907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32" h="1559">
                  <a:moveTo>
                    <a:pt x="396" y="822"/>
                  </a:moveTo>
                  <a:lnTo>
                    <a:pt x="368" y="765"/>
                  </a:lnTo>
                  <a:lnTo>
                    <a:pt x="396" y="709"/>
                  </a:lnTo>
                  <a:lnTo>
                    <a:pt x="283" y="709"/>
                  </a:lnTo>
                  <a:lnTo>
                    <a:pt x="283" y="595"/>
                  </a:lnTo>
                  <a:lnTo>
                    <a:pt x="255" y="538"/>
                  </a:lnTo>
                  <a:lnTo>
                    <a:pt x="283" y="510"/>
                  </a:lnTo>
                  <a:lnTo>
                    <a:pt x="198" y="425"/>
                  </a:lnTo>
                  <a:lnTo>
                    <a:pt x="141" y="425"/>
                  </a:lnTo>
                  <a:lnTo>
                    <a:pt x="170" y="397"/>
                  </a:lnTo>
                  <a:lnTo>
                    <a:pt x="113" y="368"/>
                  </a:lnTo>
                  <a:lnTo>
                    <a:pt x="85" y="397"/>
                  </a:lnTo>
                  <a:lnTo>
                    <a:pt x="0" y="397"/>
                  </a:lnTo>
                  <a:lnTo>
                    <a:pt x="28" y="340"/>
                  </a:lnTo>
                  <a:lnTo>
                    <a:pt x="0" y="227"/>
                  </a:lnTo>
                  <a:lnTo>
                    <a:pt x="141" y="170"/>
                  </a:lnTo>
                  <a:lnTo>
                    <a:pt x="255" y="198"/>
                  </a:lnTo>
                  <a:lnTo>
                    <a:pt x="283" y="113"/>
                  </a:lnTo>
                  <a:lnTo>
                    <a:pt x="396" y="85"/>
                  </a:lnTo>
                  <a:lnTo>
                    <a:pt x="482" y="113"/>
                  </a:lnTo>
                  <a:lnTo>
                    <a:pt x="510" y="28"/>
                  </a:lnTo>
                  <a:lnTo>
                    <a:pt x="623" y="0"/>
                  </a:lnTo>
                  <a:lnTo>
                    <a:pt x="623" y="56"/>
                  </a:lnTo>
                  <a:lnTo>
                    <a:pt x="652" y="85"/>
                  </a:lnTo>
                  <a:lnTo>
                    <a:pt x="652" y="113"/>
                  </a:lnTo>
                  <a:lnTo>
                    <a:pt x="652" y="142"/>
                  </a:lnTo>
                  <a:lnTo>
                    <a:pt x="737" y="142"/>
                  </a:lnTo>
                  <a:lnTo>
                    <a:pt x="765" y="113"/>
                  </a:lnTo>
                  <a:lnTo>
                    <a:pt x="850" y="170"/>
                  </a:lnTo>
                  <a:lnTo>
                    <a:pt x="907" y="113"/>
                  </a:lnTo>
                  <a:lnTo>
                    <a:pt x="935" y="198"/>
                  </a:lnTo>
                  <a:lnTo>
                    <a:pt x="963" y="198"/>
                  </a:lnTo>
                  <a:lnTo>
                    <a:pt x="1020" y="255"/>
                  </a:lnTo>
                  <a:lnTo>
                    <a:pt x="992" y="340"/>
                  </a:lnTo>
                  <a:lnTo>
                    <a:pt x="992" y="397"/>
                  </a:lnTo>
                  <a:lnTo>
                    <a:pt x="963" y="482"/>
                  </a:lnTo>
                  <a:lnTo>
                    <a:pt x="1077" y="623"/>
                  </a:lnTo>
                  <a:lnTo>
                    <a:pt x="1077" y="680"/>
                  </a:lnTo>
                  <a:lnTo>
                    <a:pt x="1134" y="850"/>
                  </a:lnTo>
                  <a:lnTo>
                    <a:pt x="1077" y="907"/>
                  </a:lnTo>
                  <a:lnTo>
                    <a:pt x="1105" y="935"/>
                  </a:lnTo>
                  <a:lnTo>
                    <a:pt x="1049" y="992"/>
                  </a:lnTo>
                  <a:lnTo>
                    <a:pt x="1049" y="1049"/>
                  </a:lnTo>
                  <a:lnTo>
                    <a:pt x="1134" y="1077"/>
                  </a:lnTo>
                  <a:lnTo>
                    <a:pt x="1105" y="1134"/>
                  </a:lnTo>
                  <a:lnTo>
                    <a:pt x="1105" y="1219"/>
                  </a:lnTo>
                  <a:lnTo>
                    <a:pt x="1247" y="1304"/>
                  </a:lnTo>
                  <a:lnTo>
                    <a:pt x="1275" y="1417"/>
                  </a:lnTo>
                  <a:lnTo>
                    <a:pt x="1332" y="1446"/>
                  </a:lnTo>
                  <a:lnTo>
                    <a:pt x="1247" y="1559"/>
                  </a:lnTo>
                  <a:lnTo>
                    <a:pt x="1190" y="1559"/>
                  </a:lnTo>
                  <a:lnTo>
                    <a:pt x="1134" y="1474"/>
                  </a:lnTo>
                  <a:lnTo>
                    <a:pt x="1077" y="1474"/>
                  </a:lnTo>
                  <a:lnTo>
                    <a:pt x="1049" y="1446"/>
                  </a:lnTo>
                  <a:lnTo>
                    <a:pt x="963" y="1446"/>
                  </a:lnTo>
                  <a:lnTo>
                    <a:pt x="878" y="1389"/>
                  </a:lnTo>
                  <a:lnTo>
                    <a:pt x="878" y="1332"/>
                  </a:lnTo>
                  <a:lnTo>
                    <a:pt x="737" y="1276"/>
                  </a:lnTo>
                  <a:lnTo>
                    <a:pt x="680" y="1332"/>
                  </a:lnTo>
                  <a:lnTo>
                    <a:pt x="623" y="1276"/>
                  </a:lnTo>
                  <a:lnTo>
                    <a:pt x="623" y="1219"/>
                  </a:lnTo>
                  <a:lnTo>
                    <a:pt x="595" y="1134"/>
                  </a:lnTo>
                  <a:lnTo>
                    <a:pt x="538" y="1190"/>
                  </a:lnTo>
                  <a:lnTo>
                    <a:pt x="510" y="1077"/>
                  </a:lnTo>
                  <a:lnTo>
                    <a:pt x="510" y="992"/>
                  </a:lnTo>
                  <a:lnTo>
                    <a:pt x="510" y="879"/>
                  </a:lnTo>
                  <a:lnTo>
                    <a:pt x="453" y="879"/>
                  </a:lnTo>
                  <a:lnTo>
                    <a:pt x="425" y="907"/>
                  </a:lnTo>
                  <a:lnTo>
                    <a:pt x="396" y="82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3" name="Freeform 283"/>
            <p:cNvSpPr>
              <a:spLocks/>
            </p:cNvSpPr>
            <p:nvPr/>
          </p:nvSpPr>
          <p:spPr bwMode="auto">
            <a:xfrm>
              <a:off x="3591" y="3238"/>
              <a:ext cx="1077" cy="681"/>
            </a:xfrm>
            <a:custGeom>
              <a:avLst/>
              <a:gdLst>
                <a:gd name="T0" fmla="*/ 170 w 1077"/>
                <a:gd name="T1" fmla="*/ 57 h 681"/>
                <a:gd name="T2" fmla="*/ 113 w 1077"/>
                <a:gd name="T3" fmla="*/ 85 h 681"/>
                <a:gd name="T4" fmla="*/ 113 w 1077"/>
                <a:gd name="T5" fmla="*/ 170 h 681"/>
                <a:gd name="T6" fmla="*/ 28 w 1077"/>
                <a:gd name="T7" fmla="*/ 170 h 681"/>
                <a:gd name="T8" fmla="*/ 0 w 1077"/>
                <a:gd name="T9" fmla="*/ 255 h 681"/>
                <a:gd name="T10" fmla="*/ 57 w 1077"/>
                <a:gd name="T11" fmla="*/ 340 h 681"/>
                <a:gd name="T12" fmla="*/ 113 w 1077"/>
                <a:gd name="T13" fmla="*/ 340 h 681"/>
                <a:gd name="T14" fmla="*/ 170 w 1077"/>
                <a:gd name="T15" fmla="*/ 482 h 681"/>
                <a:gd name="T16" fmla="*/ 142 w 1077"/>
                <a:gd name="T17" fmla="*/ 539 h 681"/>
                <a:gd name="T18" fmla="*/ 198 w 1077"/>
                <a:gd name="T19" fmla="*/ 596 h 681"/>
                <a:gd name="T20" fmla="*/ 312 w 1077"/>
                <a:gd name="T21" fmla="*/ 596 h 681"/>
                <a:gd name="T22" fmla="*/ 482 w 1077"/>
                <a:gd name="T23" fmla="*/ 681 h 681"/>
                <a:gd name="T24" fmla="*/ 595 w 1077"/>
                <a:gd name="T25" fmla="*/ 681 h 681"/>
                <a:gd name="T26" fmla="*/ 567 w 1077"/>
                <a:gd name="T27" fmla="*/ 596 h 681"/>
                <a:gd name="T28" fmla="*/ 709 w 1077"/>
                <a:gd name="T29" fmla="*/ 624 h 681"/>
                <a:gd name="T30" fmla="*/ 936 w 1077"/>
                <a:gd name="T31" fmla="*/ 624 h 681"/>
                <a:gd name="T32" fmla="*/ 992 w 1077"/>
                <a:gd name="T33" fmla="*/ 596 h 681"/>
                <a:gd name="T34" fmla="*/ 992 w 1077"/>
                <a:gd name="T35" fmla="*/ 511 h 681"/>
                <a:gd name="T36" fmla="*/ 1077 w 1077"/>
                <a:gd name="T37" fmla="*/ 511 h 681"/>
                <a:gd name="T38" fmla="*/ 1077 w 1077"/>
                <a:gd name="T39" fmla="*/ 454 h 681"/>
                <a:gd name="T40" fmla="*/ 1049 w 1077"/>
                <a:gd name="T41" fmla="*/ 369 h 681"/>
                <a:gd name="T42" fmla="*/ 992 w 1077"/>
                <a:gd name="T43" fmla="*/ 425 h 681"/>
                <a:gd name="T44" fmla="*/ 964 w 1077"/>
                <a:gd name="T45" fmla="*/ 284 h 681"/>
                <a:gd name="T46" fmla="*/ 964 w 1077"/>
                <a:gd name="T47" fmla="*/ 114 h 681"/>
                <a:gd name="T48" fmla="*/ 907 w 1077"/>
                <a:gd name="T49" fmla="*/ 114 h 681"/>
                <a:gd name="T50" fmla="*/ 879 w 1077"/>
                <a:gd name="T51" fmla="*/ 142 h 681"/>
                <a:gd name="T52" fmla="*/ 850 w 1077"/>
                <a:gd name="T53" fmla="*/ 57 h 681"/>
                <a:gd name="T54" fmla="*/ 765 w 1077"/>
                <a:gd name="T55" fmla="*/ 57 h 681"/>
                <a:gd name="T56" fmla="*/ 709 w 1077"/>
                <a:gd name="T57" fmla="*/ 199 h 681"/>
                <a:gd name="T58" fmla="*/ 510 w 1077"/>
                <a:gd name="T59" fmla="*/ 85 h 681"/>
                <a:gd name="T60" fmla="*/ 454 w 1077"/>
                <a:gd name="T61" fmla="*/ 0 h 681"/>
                <a:gd name="T62" fmla="*/ 369 w 1077"/>
                <a:gd name="T63" fmla="*/ 0 h 681"/>
                <a:gd name="T64" fmla="*/ 283 w 1077"/>
                <a:gd name="T65" fmla="*/ 85 h 681"/>
                <a:gd name="T66" fmla="*/ 170 w 1077"/>
                <a:gd name="T67" fmla="*/ 57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077" h="681">
                  <a:moveTo>
                    <a:pt x="170" y="57"/>
                  </a:moveTo>
                  <a:lnTo>
                    <a:pt x="113" y="85"/>
                  </a:lnTo>
                  <a:lnTo>
                    <a:pt x="113" y="170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70" y="482"/>
                  </a:lnTo>
                  <a:lnTo>
                    <a:pt x="142" y="539"/>
                  </a:lnTo>
                  <a:lnTo>
                    <a:pt x="198" y="596"/>
                  </a:lnTo>
                  <a:lnTo>
                    <a:pt x="312" y="596"/>
                  </a:lnTo>
                  <a:lnTo>
                    <a:pt x="482" y="681"/>
                  </a:lnTo>
                  <a:lnTo>
                    <a:pt x="595" y="681"/>
                  </a:lnTo>
                  <a:lnTo>
                    <a:pt x="567" y="596"/>
                  </a:lnTo>
                  <a:lnTo>
                    <a:pt x="709" y="624"/>
                  </a:lnTo>
                  <a:lnTo>
                    <a:pt x="936" y="624"/>
                  </a:lnTo>
                  <a:lnTo>
                    <a:pt x="992" y="596"/>
                  </a:lnTo>
                  <a:lnTo>
                    <a:pt x="992" y="511"/>
                  </a:lnTo>
                  <a:lnTo>
                    <a:pt x="1077" y="511"/>
                  </a:lnTo>
                  <a:lnTo>
                    <a:pt x="1077" y="454"/>
                  </a:lnTo>
                  <a:lnTo>
                    <a:pt x="1049" y="369"/>
                  </a:lnTo>
                  <a:lnTo>
                    <a:pt x="992" y="425"/>
                  </a:lnTo>
                  <a:lnTo>
                    <a:pt x="964" y="284"/>
                  </a:lnTo>
                  <a:lnTo>
                    <a:pt x="964" y="114"/>
                  </a:lnTo>
                  <a:lnTo>
                    <a:pt x="907" y="114"/>
                  </a:lnTo>
                  <a:lnTo>
                    <a:pt x="879" y="142"/>
                  </a:lnTo>
                  <a:lnTo>
                    <a:pt x="850" y="57"/>
                  </a:lnTo>
                  <a:lnTo>
                    <a:pt x="765" y="57"/>
                  </a:lnTo>
                  <a:lnTo>
                    <a:pt x="709" y="199"/>
                  </a:lnTo>
                  <a:lnTo>
                    <a:pt x="510" y="85"/>
                  </a:lnTo>
                  <a:lnTo>
                    <a:pt x="454" y="0"/>
                  </a:lnTo>
                  <a:lnTo>
                    <a:pt x="369" y="0"/>
                  </a:lnTo>
                  <a:lnTo>
                    <a:pt x="283" y="85"/>
                  </a:lnTo>
                  <a:lnTo>
                    <a:pt x="170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4" name="Freeform 284"/>
            <p:cNvSpPr>
              <a:spLocks/>
            </p:cNvSpPr>
            <p:nvPr/>
          </p:nvSpPr>
          <p:spPr bwMode="auto">
            <a:xfrm>
              <a:off x="3789" y="3834"/>
              <a:ext cx="397" cy="481"/>
            </a:xfrm>
            <a:custGeom>
              <a:avLst/>
              <a:gdLst>
                <a:gd name="T0" fmla="*/ 0 w 397"/>
                <a:gd name="T1" fmla="*/ 0 h 481"/>
                <a:gd name="T2" fmla="*/ 114 w 397"/>
                <a:gd name="T3" fmla="*/ 0 h 481"/>
                <a:gd name="T4" fmla="*/ 284 w 397"/>
                <a:gd name="T5" fmla="*/ 85 h 481"/>
                <a:gd name="T6" fmla="*/ 397 w 397"/>
                <a:gd name="T7" fmla="*/ 85 h 481"/>
                <a:gd name="T8" fmla="*/ 369 w 397"/>
                <a:gd name="T9" fmla="*/ 141 h 481"/>
                <a:gd name="T10" fmla="*/ 369 w 397"/>
                <a:gd name="T11" fmla="*/ 198 h 481"/>
                <a:gd name="T12" fmla="*/ 397 w 397"/>
                <a:gd name="T13" fmla="*/ 226 h 481"/>
                <a:gd name="T14" fmla="*/ 369 w 397"/>
                <a:gd name="T15" fmla="*/ 255 h 481"/>
                <a:gd name="T16" fmla="*/ 312 w 397"/>
                <a:gd name="T17" fmla="*/ 255 h 481"/>
                <a:gd name="T18" fmla="*/ 369 w 397"/>
                <a:gd name="T19" fmla="*/ 340 h 481"/>
                <a:gd name="T20" fmla="*/ 312 w 397"/>
                <a:gd name="T21" fmla="*/ 396 h 481"/>
                <a:gd name="T22" fmla="*/ 341 w 397"/>
                <a:gd name="T23" fmla="*/ 481 h 481"/>
                <a:gd name="T24" fmla="*/ 227 w 397"/>
                <a:gd name="T25" fmla="*/ 481 h 481"/>
                <a:gd name="T26" fmla="*/ 171 w 397"/>
                <a:gd name="T27" fmla="*/ 425 h 481"/>
                <a:gd name="T28" fmla="*/ 171 w 397"/>
                <a:gd name="T29" fmla="*/ 368 h 481"/>
                <a:gd name="T30" fmla="*/ 142 w 397"/>
                <a:gd name="T31" fmla="*/ 340 h 481"/>
                <a:gd name="T32" fmla="*/ 57 w 397"/>
                <a:gd name="T33" fmla="*/ 340 h 481"/>
                <a:gd name="T34" fmla="*/ 85 w 397"/>
                <a:gd name="T35" fmla="*/ 283 h 481"/>
                <a:gd name="T36" fmla="*/ 29 w 397"/>
                <a:gd name="T37" fmla="*/ 255 h 481"/>
                <a:gd name="T38" fmla="*/ 0 w 397"/>
                <a:gd name="T39" fmla="*/ 85 h 481"/>
                <a:gd name="T40" fmla="*/ 29 w 397"/>
                <a:gd name="T41" fmla="*/ 56 h 481"/>
                <a:gd name="T42" fmla="*/ 0 w 397"/>
                <a:gd name="T43" fmla="*/ 0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481">
                  <a:moveTo>
                    <a:pt x="0" y="0"/>
                  </a:moveTo>
                  <a:lnTo>
                    <a:pt x="114" y="0"/>
                  </a:lnTo>
                  <a:lnTo>
                    <a:pt x="284" y="85"/>
                  </a:lnTo>
                  <a:lnTo>
                    <a:pt x="397" y="85"/>
                  </a:lnTo>
                  <a:lnTo>
                    <a:pt x="369" y="141"/>
                  </a:lnTo>
                  <a:lnTo>
                    <a:pt x="369" y="198"/>
                  </a:lnTo>
                  <a:lnTo>
                    <a:pt x="397" y="226"/>
                  </a:lnTo>
                  <a:lnTo>
                    <a:pt x="369" y="255"/>
                  </a:lnTo>
                  <a:lnTo>
                    <a:pt x="312" y="255"/>
                  </a:lnTo>
                  <a:lnTo>
                    <a:pt x="369" y="340"/>
                  </a:lnTo>
                  <a:lnTo>
                    <a:pt x="312" y="396"/>
                  </a:lnTo>
                  <a:lnTo>
                    <a:pt x="341" y="481"/>
                  </a:lnTo>
                  <a:lnTo>
                    <a:pt x="227" y="481"/>
                  </a:lnTo>
                  <a:lnTo>
                    <a:pt x="171" y="425"/>
                  </a:lnTo>
                  <a:lnTo>
                    <a:pt x="171" y="368"/>
                  </a:lnTo>
                  <a:lnTo>
                    <a:pt x="142" y="340"/>
                  </a:lnTo>
                  <a:lnTo>
                    <a:pt x="57" y="340"/>
                  </a:lnTo>
                  <a:lnTo>
                    <a:pt x="85" y="283"/>
                  </a:lnTo>
                  <a:lnTo>
                    <a:pt x="29" y="255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5" name="Freeform 285"/>
            <p:cNvSpPr>
              <a:spLocks/>
            </p:cNvSpPr>
            <p:nvPr/>
          </p:nvSpPr>
          <p:spPr bwMode="auto">
            <a:xfrm>
              <a:off x="3789" y="3834"/>
              <a:ext cx="397" cy="481"/>
            </a:xfrm>
            <a:custGeom>
              <a:avLst/>
              <a:gdLst>
                <a:gd name="T0" fmla="*/ 0 w 397"/>
                <a:gd name="T1" fmla="*/ 0 h 481"/>
                <a:gd name="T2" fmla="*/ 114 w 397"/>
                <a:gd name="T3" fmla="*/ 0 h 481"/>
                <a:gd name="T4" fmla="*/ 284 w 397"/>
                <a:gd name="T5" fmla="*/ 85 h 481"/>
                <a:gd name="T6" fmla="*/ 397 w 397"/>
                <a:gd name="T7" fmla="*/ 85 h 481"/>
                <a:gd name="T8" fmla="*/ 369 w 397"/>
                <a:gd name="T9" fmla="*/ 141 h 481"/>
                <a:gd name="T10" fmla="*/ 369 w 397"/>
                <a:gd name="T11" fmla="*/ 198 h 481"/>
                <a:gd name="T12" fmla="*/ 397 w 397"/>
                <a:gd name="T13" fmla="*/ 226 h 481"/>
                <a:gd name="T14" fmla="*/ 369 w 397"/>
                <a:gd name="T15" fmla="*/ 255 h 481"/>
                <a:gd name="T16" fmla="*/ 312 w 397"/>
                <a:gd name="T17" fmla="*/ 255 h 481"/>
                <a:gd name="T18" fmla="*/ 369 w 397"/>
                <a:gd name="T19" fmla="*/ 340 h 481"/>
                <a:gd name="T20" fmla="*/ 312 w 397"/>
                <a:gd name="T21" fmla="*/ 396 h 481"/>
                <a:gd name="T22" fmla="*/ 341 w 397"/>
                <a:gd name="T23" fmla="*/ 481 h 481"/>
                <a:gd name="T24" fmla="*/ 227 w 397"/>
                <a:gd name="T25" fmla="*/ 481 h 481"/>
                <a:gd name="T26" fmla="*/ 171 w 397"/>
                <a:gd name="T27" fmla="*/ 425 h 481"/>
                <a:gd name="T28" fmla="*/ 171 w 397"/>
                <a:gd name="T29" fmla="*/ 368 h 481"/>
                <a:gd name="T30" fmla="*/ 142 w 397"/>
                <a:gd name="T31" fmla="*/ 340 h 481"/>
                <a:gd name="T32" fmla="*/ 57 w 397"/>
                <a:gd name="T33" fmla="*/ 340 h 481"/>
                <a:gd name="T34" fmla="*/ 85 w 397"/>
                <a:gd name="T35" fmla="*/ 283 h 481"/>
                <a:gd name="T36" fmla="*/ 29 w 397"/>
                <a:gd name="T37" fmla="*/ 255 h 481"/>
                <a:gd name="T38" fmla="*/ 0 w 397"/>
                <a:gd name="T39" fmla="*/ 85 h 481"/>
                <a:gd name="T40" fmla="*/ 29 w 397"/>
                <a:gd name="T41" fmla="*/ 56 h 481"/>
                <a:gd name="T42" fmla="*/ 0 w 397"/>
                <a:gd name="T43" fmla="*/ 0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481">
                  <a:moveTo>
                    <a:pt x="0" y="0"/>
                  </a:moveTo>
                  <a:lnTo>
                    <a:pt x="114" y="0"/>
                  </a:lnTo>
                  <a:lnTo>
                    <a:pt x="284" y="85"/>
                  </a:lnTo>
                  <a:lnTo>
                    <a:pt x="397" y="85"/>
                  </a:lnTo>
                  <a:lnTo>
                    <a:pt x="369" y="141"/>
                  </a:lnTo>
                  <a:lnTo>
                    <a:pt x="369" y="198"/>
                  </a:lnTo>
                  <a:lnTo>
                    <a:pt x="397" y="226"/>
                  </a:lnTo>
                  <a:lnTo>
                    <a:pt x="369" y="255"/>
                  </a:lnTo>
                  <a:lnTo>
                    <a:pt x="312" y="255"/>
                  </a:lnTo>
                  <a:lnTo>
                    <a:pt x="369" y="340"/>
                  </a:lnTo>
                  <a:lnTo>
                    <a:pt x="312" y="396"/>
                  </a:lnTo>
                  <a:lnTo>
                    <a:pt x="341" y="481"/>
                  </a:lnTo>
                  <a:lnTo>
                    <a:pt x="227" y="481"/>
                  </a:lnTo>
                  <a:lnTo>
                    <a:pt x="171" y="425"/>
                  </a:lnTo>
                  <a:lnTo>
                    <a:pt x="171" y="368"/>
                  </a:lnTo>
                  <a:lnTo>
                    <a:pt x="142" y="340"/>
                  </a:lnTo>
                  <a:lnTo>
                    <a:pt x="57" y="340"/>
                  </a:lnTo>
                  <a:lnTo>
                    <a:pt x="85" y="283"/>
                  </a:lnTo>
                  <a:lnTo>
                    <a:pt x="29" y="255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6" name="Freeform 286"/>
            <p:cNvSpPr>
              <a:spLocks/>
            </p:cNvSpPr>
            <p:nvPr/>
          </p:nvSpPr>
          <p:spPr bwMode="auto">
            <a:xfrm>
              <a:off x="2826" y="2444"/>
              <a:ext cx="1020" cy="1305"/>
            </a:xfrm>
            <a:custGeom>
              <a:avLst/>
              <a:gdLst>
                <a:gd name="T0" fmla="*/ 28 w 1020"/>
                <a:gd name="T1" fmla="*/ 1078 h 1305"/>
                <a:gd name="T2" fmla="*/ 113 w 1020"/>
                <a:gd name="T3" fmla="*/ 1106 h 1305"/>
                <a:gd name="T4" fmla="*/ 113 w 1020"/>
                <a:gd name="T5" fmla="*/ 1049 h 1305"/>
                <a:gd name="T6" fmla="*/ 226 w 1020"/>
                <a:gd name="T7" fmla="*/ 1021 h 1305"/>
                <a:gd name="T8" fmla="*/ 198 w 1020"/>
                <a:gd name="T9" fmla="*/ 936 h 1305"/>
                <a:gd name="T10" fmla="*/ 311 w 1020"/>
                <a:gd name="T11" fmla="*/ 908 h 1305"/>
                <a:gd name="T12" fmla="*/ 311 w 1020"/>
                <a:gd name="T13" fmla="*/ 851 h 1305"/>
                <a:gd name="T14" fmla="*/ 368 w 1020"/>
                <a:gd name="T15" fmla="*/ 823 h 1305"/>
                <a:gd name="T16" fmla="*/ 311 w 1020"/>
                <a:gd name="T17" fmla="*/ 681 h 1305"/>
                <a:gd name="T18" fmla="*/ 340 w 1020"/>
                <a:gd name="T19" fmla="*/ 596 h 1305"/>
                <a:gd name="T20" fmla="*/ 453 w 1020"/>
                <a:gd name="T21" fmla="*/ 624 h 1305"/>
                <a:gd name="T22" fmla="*/ 538 w 1020"/>
                <a:gd name="T23" fmla="*/ 539 h 1305"/>
                <a:gd name="T24" fmla="*/ 538 w 1020"/>
                <a:gd name="T25" fmla="*/ 511 h 1305"/>
                <a:gd name="T26" fmla="*/ 652 w 1020"/>
                <a:gd name="T27" fmla="*/ 539 h 1305"/>
                <a:gd name="T28" fmla="*/ 680 w 1020"/>
                <a:gd name="T29" fmla="*/ 426 h 1305"/>
                <a:gd name="T30" fmla="*/ 708 w 1020"/>
                <a:gd name="T31" fmla="*/ 397 h 1305"/>
                <a:gd name="T32" fmla="*/ 708 w 1020"/>
                <a:gd name="T33" fmla="*/ 284 h 1305"/>
                <a:gd name="T34" fmla="*/ 680 w 1020"/>
                <a:gd name="T35" fmla="*/ 256 h 1305"/>
                <a:gd name="T36" fmla="*/ 708 w 1020"/>
                <a:gd name="T37" fmla="*/ 85 h 1305"/>
                <a:gd name="T38" fmla="*/ 850 w 1020"/>
                <a:gd name="T39" fmla="*/ 0 h 1305"/>
                <a:gd name="T40" fmla="*/ 935 w 1020"/>
                <a:gd name="T41" fmla="*/ 57 h 1305"/>
                <a:gd name="T42" fmla="*/ 992 w 1020"/>
                <a:gd name="T43" fmla="*/ 29 h 1305"/>
                <a:gd name="T44" fmla="*/ 1020 w 1020"/>
                <a:gd name="T45" fmla="*/ 85 h 1305"/>
                <a:gd name="T46" fmla="*/ 992 w 1020"/>
                <a:gd name="T47" fmla="*/ 142 h 1305"/>
                <a:gd name="T48" fmla="*/ 963 w 1020"/>
                <a:gd name="T49" fmla="*/ 142 h 1305"/>
                <a:gd name="T50" fmla="*/ 935 w 1020"/>
                <a:gd name="T51" fmla="*/ 171 h 1305"/>
                <a:gd name="T52" fmla="*/ 992 w 1020"/>
                <a:gd name="T53" fmla="*/ 227 h 1305"/>
                <a:gd name="T54" fmla="*/ 935 w 1020"/>
                <a:gd name="T55" fmla="*/ 256 h 1305"/>
                <a:gd name="T56" fmla="*/ 935 w 1020"/>
                <a:gd name="T57" fmla="*/ 312 h 1305"/>
                <a:gd name="T58" fmla="*/ 907 w 1020"/>
                <a:gd name="T59" fmla="*/ 341 h 1305"/>
                <a:gd name="T60" fmla="*/ 963 w 1020"/>
                <a:gd name="T61" fmla="*/ 397 h 1305"/>
                <a:gd name="T62" fmla="*/ 850 w 1020"/>
                <a:gd name="T63" fmla="*/ 482 h 1305"/>
                <a:gd name="T64" fmla="*/ 878 w 1020"/>
                <a:gd name="T65" fmla="*/ 539 h 1305"/>
                <a:gd name="T66" fmla="*/ 935 w 1020"/>
                <a:gd name="T67" fmla="*/ 567 h 1305"/>
                <a:gd name="T68" fmla="*/ 935 w 1020"/>
                <a:gd name="T69" fmla="*/ 681 h 1305"/>
                <a:gd name="T70" fmla="*/ 878 w 1020"/>
                <a:gd name="T71" fmla="*/ 766 h 1305"/>
                <a:gd name="T72" fmla="*/ 935 w 1020"/>
                <a:gd name="T73" fmla="*/ 851 h 1305"/>
                <a:gd name="T74" fmla="*/ 878 w 1020"/>
                <a:gd name="T75" fmla="*/ 879 h 1305"/>
                <a:gd name="T76" fmla="*/ 878 w 1020"/>
                <a:gd name="T77" fmla="*/ 964 h 1305"/>
                <a:gd name="T78" fmla="*/ 793 w 1020"/>
                <a:gd name="T79" fmla="*/ 964 h 1305"/>
                <a:gd name="T80" fmla="*/ 765 w 1020"/>
                <a:gd name="T81" fmla="*/ 1049 h 1305"/>
                <a:gd name="T82" fmla="*/ 652 w 1020"/>
                <a:gd name="T83" fmla="*/ 1049 h 1305"/>
                <a:gd name="T84" fmla="*/ 538 w 1020"/>
                <a:gd name="T85" fmla="*/ 1078 h 1305"/>
                <a:gd name="T86" fmla="*/ 510 w 1020"/>
                <a:gd name="T87" fmla="*/ 1163 h 1305"/>
                <a:gd name="T88" fmla="*/ 396 w 1020"/>
                <a:gd name="T89" fmla="*/ 1219 h 1305"/>
                <a:gd name="T90" fmla="*/ 396 w 1020"/>
                <a:gd name="T91" fmla="*/ 1276 h 1305"/>
                <a:gd name="T92" fmla="*/ 368 w 1020"/>
                <a:gd name="T93" fmla="*/ 1305 h 1305"/>
                <a:gd name="T94" fmla="*/ 283 w 1020"/>
                <a:gd name="T95" fmla="*/ 1163 h 1305"/>
                <a:gd name="T96" fmla="*/ 198 w 1020"/>
                <a:gd name="T97" fmla="*/ 1163 h 1305"/>
                <a:gd name="T98" fmla="*/ 198 w 1020"/>
                <a:gd name="T99" fmla="*/ 1219 h 1305"/>
                <a:gd name="T100" fmla="*/ 141 w 1020"/>
                <a:gd name="T101" fmla="*/ 1191 h 1305"/>
                <a:gd name="T102" fmla="*/ 113 w 1020"/>
                <a:gd name="T103" fmla="*/ 1248 h 1305"/>
                <a:gd name="T104" fmla="*/ 0 w 1020"/>
                <a:gd name="T105" fmla="*/ 1219 h 1305"/>
                <a:gd name="T106" fmla="*/ 28 w 1020"/>
                <a:gd name="T107" fmla="*/ 1134 h 1305"/>
                <a:gd name="T108" fmla="*/ 28 w 1020"/>
                <a:gd name="T109" fmla="*/ 1078 h 1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020" h="1305">
                  <a:moveTo>
                    <a:pt x="28" y="1078"/>
                  </a:moveTo>
                  <a:lnTo>
                    <a:pt x="113" y="1106"/>
                  </a:lnTo>
                  <a:lnTo>
                    <a:pt x="113" y="1049"/>
                  </a:lnTo>
                  <a:lnTo>
                    <a:pt x="226" y="1021"/>
                  </a:lnTo>
                  <a:lnTo>
                    <a:pt x="198" y="936"/>
                  </a:lnTo>
                  <a:lnTo>
                    <a:pt x="311" y="908"/>
                  </a:lnTo>
                  <a:lnTo>
                    <a:pt x="311" y="851"/>
                  </a:lnTo>
                  <a:lnTo>
                    <a:pt x="368" y="823"/>
                  </a:lnTo>
                  <a:lnTo>
                    <a:pt x="311" y="681"/>
                  </a:lnTo>
                  <a:lnTo>
                    <a:pt x="340" y="596"/>
                  </a:lnTo>
                  <a:lnTo>
                    <a:pt x="453" y="624"/>
                  </a:lnTo>
                  <a:lnTo>
                    <a:pt x="538" y="539"/>
                  </a:lnTo>
                  <a:lnTo>
                    <a:pt x="538" y="511"/>
                  </a:lnTo>
                  <a:lnTo>
                    <a:pt x="652" y="539"/>
                  </a:lnTo>
                  <a:lnTo>
                    <a:pt x="680" y="426"/>
                  </a:lnTo>
                  <a:lnTo>
                    <a:pt x="708" y="397"/>
                  </a:lnTo>
                  <a:lnTo>
                    <a:pt x="708" y="284"/>
                  </a:lnTo>
                  <a:lnTo>
                    <a:pt x="680" y="256"/>
                  </a:lnTo>
                  <a:lnTo>
                    <a:pt x="708" y="85"/>
                  </a:lnTo>
                  <a:lnTo>
                    <a:pt x="850" y="0"/>
                  </a:lnTo>
                  <a:lnTo>
                    <a:pt x="935" y="57"/>
                  </a:lnTo>
                  <a:lnTo>
                    <a:pt x="992" y="29"/>
                  </a:lnTo>
                  <a:lnTo>
                    <a:pt x="1020" y="85"/>
                  </a:lnTo>
                  <a:lnTo>
                    <a:pt x="992" y="142"/>
                  </a:lnTo>
                  <a:lnTo>
                    <a:pt x="963" y="142"/>
                  </a:lnTo>
                  <a:lnTo>
                    <a:pt x="935" y="171"/>
                  </a:lnTo>
                  <a:lnTo>
                    <a:pt x="992" y="227"/>
                  </a:lnTo>
                  <a:lnTo>
                    <a:pt x="935" y="256"/>
                  </a:lnTo>
                  <a:lnTo>
                    <a:pt x="935" y="312"/>
                  </a:lnTo>
                  <a:lnTo>
                    <a:pt x="907" y="341"/>
                  </a:lnTo>
                  <a:lnTo>
                    <a:pt x="963" y="397"/>
                  </a:lnTo>
                  <a:lnTo>
                    <a:pt x="850" y="482"/>
                  </a:lnTo>
                  <a:lnTo>
                    <a:pt x="878" y="539"/>
                  </a:lnTo>
                  <a:lnTo>
                    <a:pt x="935" y="567"/>
                  </a:lnTo>
                  <a:lnTo>
                    <a:pt x="935" y="681"/>
                  </a:lnTo>
                  <a:lnTo>
                    <a:pt x="878" y="766"/>
                  </a:lnTo>
                  <a:lnTo>
                    <a:pt x="935" y="851"/>
                  </a:lnTo>
                  <a:lnTo>
                    <a:pt x="878" y="879"/>
                  </a:lnTo>
                  <a:lnTo>
                    <a:pt x="878" y="964"/>
                  </a:lnTo>
                  <a:lnTo>
                    <a:pt x="793" y="964"/>
                  </a:lnTo>
                  <a:lnTo>
                    <a:pt x="765" y="1049"/>
                  </a:lnTo>
                  <a:lnTo>
                    <a:pt x="652" y="1049"/>
                  </a:lnTo>
                  <a:lnTo>
                    <a:pt x="538" y="1078"/>
                  </a:lnTo>
                  <a:lnTo>
                    <a:pt x="510" y="1163"/>
                  </a:lnTo>
                  <a:lnTo>
                    <a:pt x="396" y="1219"/>
                  </a:lnTo>
                  <a:lnTo>
                    <a:pt x="396" y="1276"/>
                  </a:lnTo>
                  <a:lnTo>
                    <a:pt x="368" y="1305"/>
                  </a:lnTo>
                  <a:lnTo>
                    <a:pt x="283" y="1163"/>
                  </a:lnTo>
                  <a:lnTo>
                    <a:pt x="198" y="1163"/>
                  </a:lnTo>
                  <a:lnTo>
                    <a:pt x="198" y="1219"/>
                  </a:lnTo>
                  <a:lnTo>
                    <a:pt x="141" y="1191"/>
                  </a:lnTo>
                  <a:lnTo>
                    <a:pt x="113" y="1248"/>
                  </a:lnTo>
                  <a:lnTo>
                    <a:pt x="0" y="1219"/>
                  </a:lnTo>
                  <a:lnTo>
                    <a:pt x="28" y="1134"/>
                  </a:lnTo>
                  <a:lnTo>
                    <a:pt x="28" y="107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7" name="Freeform 287"/>
            <p:cNvSpPr>
              <a:spLocks/>
            </p:cNvSpPr>
            <p:nvPr/>
          </p:nvSpPr>
          <p:spPr bwMode="auto">
            <a:xfrm>
              <a:off x="2117" y="3408"/>
              <a:ext cx="1474" cy="1560"/>
            </a:xfrm>
            <a:custGeom>
              <a:avLst/>
              <a:gdLst>
                <a:gd name="T0" fmla="*/ 85 w 1474"/>
                <a:gd name="T1" fmla="*/ 1191 h 1560"/>
                <a:gd name="T2" fmla="*/ 227 w 1474"/>
                <a:gd name="T3" fmla="*/ 993 h 1560"/>
                <a:gd name="T4" fmla="*/ 255 w 1474"/>
                <a:gd name="T5" fmla="*/ 851 h 1560"/>
                <a:gd name="T6" fmla="*/ 312 w 1474"/>
                <a:gd name="T7" fmla="*/ 624 h 1560"/>
                <a:gd name="T8" fmla="*/ 255 w 1474"/>
                <a:gd name="T9" fmla="*/ 539 h 1560"/>
                <a:gd name="T10" fmla="*/ 312 w 1474"/>
                <a:gd name="T11" fmla="*/ 341 h 1560"/>
                <a:gd name="T12" fmla="*/ 680 w 1474"/>
                <a:gd name="T13" fmla="*/ 0 h 1560"/>
                <a:gd name="T14" fmla="*/ 737 w 1474"/>
                <a:gd name="T15" fmla="*/ 170 h 1560"/>
                <a:gd name="T16" fmla="*/ 822 w 1474"/>
                <a:gd name="T17" fmla="*/ 284 h 1560"/>
                <a:gd name="T18" fmla="*/ 907 w 1474"/>
                <a:gd name="T19" fmla="*/ 255 h 1560"/>
                <a:gd name="T20" fmla="*/ 992 w 1474"/>
                <a:gd name="T21" fmla="*/ 199 h 1560"/>
                <a:gd name="T22" fmla="*/ 1105 w 1474"/>
                <a:gd name="T23" fmla="*/ 312 h 1560"/>
                <a:gd name="T24" fmla="*/ 1219 w 1474"/>
                <a:gd name="T25" fmla="*/ 199 h 1560"/>
                <a:gd name="T26" fmla="*/ 1389 w 1474"/>
                <a:gd name="T27" fmla="*/ 397 h 1560"/>
                <a:gd name="T28" fmla="*/ 1361 w 1474"/>
                <a:gd name="T29" fmla="*/ 624 h 1560"/>
                <a:gd name="T30" fmla="*/ 1446 w 1474"/>
                <a:gd name="T31" fmla="*/ 709 h 1560"/>
                <a:gd name="T32" fmla="*/ 1474 w 1474"/>
                <a:gd name="T33" fmla="*/ 766 h 1560"/>
                <a:gd name="T34" fmla="*/ 1389 w 1474"/>
                <a:gd name="T35" fmla="*/ 794 h 1560"/>
                <a:gd name="T36" fmla="*/ 1134 w 1474"/>
                <a:gd name="T37" fmla="*/ 794 h 1560"/>
                <a:gd name="T38" fmla="*/ 1049 w 1474"/>
                <a:gd name="T39" fmla="*/ 794 h 1560"/>
                <a:gd name="T40" fmla="*/ 879 w 1474"/>
                <a:gd name="T41" fmla="*/ 851 h 1560"/>
                <a:gd name="T42" fmla="*/ 765 w 1474"/>
                <a:gd name="T43" fmla="*/ 879 h 1560"/>
                <a:gd name="T44" fmla="*/ 680 w 1474"/>
                <a:gd name="T45" fmla="*/ 794 h 1560"/>
                <a:gd name="T46" fmla="*/ 624 w 1474"/>
                <a:gd name="T47" fmla="*/ 964 h 1560"/>
                <a:gd name="T48" fmla="*/ 624 w 1474"/>
                <a:gd name="T49" fmla="*/ 1049 h 1560"/>
                <a:gd name="T50" fmla="*/ 624 w 1474"/>
                <a:gd name="T51" fmla="*/ 1163 h 1560"/>
                <a:gd name="T52" fmla="*/ 538 w 1474"/>
                <a:gd name="T53" fmla="*/ 1191 h 1560"/>
                <a:gd name="T54" fmla="*/ 453 w 1474"/>
                <a:gd name="T55" fmla="*/ 1276 h 1560"/>
                <a:gd name="T56" fmla="*/ 397 w 1474"/>
                <a:gd name="T57" fmla="*/ 1304 h 1560"/>
                <a:gd name="T58" fmla="*/ 340 w 1474"/>
                <a:gd name="T59" fmla="*/ 1531 h 1560"/>
                <a:gd name="T60" fmla="*/ 198 w 1474"/>
                <a:gd name="T61" fmla="*/ 1503 h 1560"/>
                <a:gd name="T62" fmla="*/ 113 w 1474"/>
                <a:gd name="T63" fmla="*/ 1418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74" h="1560">
                  <a:moveTo>
                    <a:pt x="0" y="1304"/>
                  </a:moveTo>
                  <a:lnTo>
                    <a:pt x="85" y="1191"/>
                  </a:lnTo>
                  <a:lnTo>
                    <a:pt x="142" y="1163"/>
                  </a:lnTo>
                  <a:lnTo>
                    <a:pt x="227" y="993"/>
                  </a:lnTo>
                  <a:lnTo>
                    <a:pt x="198" y="936"/>
                  </a:lnTo>
                  <a:lnTo>
                    <a:pt x="255" y="851"/>
                  </a:lnTo>
                  <a:lnTo>
                    <a:pt x="198" y="766"/>
                  </a:lnTo>
                  <a:lnTo>
                    <a:pt x="312" y="624"/>
                  </a:lnTo>
                  <a:lnTo>
                    <a:pt x="312" y="567"/>
                  </a:lnTo>
                  <a:lnTo>
                    <a:pt x="255" y="539"/>
                  </a:lnTo>
                  <a:lnTo>
                    <a:pt x="283" y="397"/>
                  </a:lnTo>
                  <a:lnTo>
                    <a:pt x="312" y="341"/>
                  </a:lnTo>
                  <a:lnTo>
                    <a:pt x="255" y="227"/>
                  </a:lnTo>
                  <a:lnTo>
                    <a:pt x="680" y="0"/>
                  </a:lnTo>
                  <a:lnTo>
                    <a:pt x="737" y="114"/>
                  </a:lnTo>
                  <a:lnTo>
                    <a:pt x="737" y="170"/>
                  </a:lnTo>
                  <a:lnTo>
                    <a:pt x="709" y="255"/>
                  </a:lnTo>
                  <a:lnTo>
                    <a:pt x="822" y="284"/>
                  </a:lnTo>
                  <a:lnTo>
                    <a:pt x="850" y="227"/>
                  </a:lnTo>
                  <a:lnTo>
                    <a:pt x="907" y="255"/>
                  </a:lnTo>
                  <a:lnTo>
                    <a:pt x="907" y="199"/>
                  </a:lnTo>
                  <a:lnTo>
                    <a:pt x="992" y="199"/>
                  </a:lnTo>
                  <a:lnTo>
                    <a:pt x="1077" y="341"/>
                  </a:lnTo>
                  <a:lnTo>
                    <a:pt x="1105" y="312"/>
                  </a:lnTo>
                  <a:lnTo>
                    <a:pt x="1105" y="255"/>
                  </a:lnTo>
                  <a:lnTo>
                    <a:pt x="1219" y="199"/>
                  </a:lnTo>
                  <a:lnTo>
                    <a:pt x="1304" y="284"/>
                  </a:lnTo>
                  <a:lnTo>
                    <a:pt x="1389" y="397"/>
                  </a:lnTo>
                  <a:lnTo>
                    <a:pt x="1361" y="426"/>
                  </a:lnTo>
                  <a:lnTo>
                    <a:pt x="1361" y="624"/>
                  </a:lnTo>
                  <a:lnTo>
                    <a:pt x="1446" y="652"/>
                  </a:lnTo>
                  <a:lnTo>
                    <a:pt x="1446" y="709"/>
                  </a:lnTo>
                  <a:lnTo>
                    <a:pt x="1417" y="737"/>
                  </a:lnTo>
                  <a:lnTo>
                    <a:pt x="1474" y="766"/>
                  </a:lnTo>
                  <a:lnTo>
                    <a:pt x="1446" y="794"/>
                  </a:lnTo>
                  <a:lnTo>
                    <a:pt x="1389" y="794"/>
                  </a:lnTo>
                  <a:lnTo>
                    <a:pt x="1361" y="822"/>
                  </a:lnTo>
                  <a:lnTo>
                    <a:pt x="1134" y="794"/>
                  </a:lnTo>
                  <a:lnTo>
                    <a:pt x="1077" y="822"/>
                  </a:lnTo>
                  <a:lnTo>
                    <a:pt x="1049" y="794"/>
                  </a:lnTo>
                  <a:lnTo>
                    <a:pt x="935" y="794"/>
                  </a:lnTo>
                  <a:lnTo>
                    <a:pt x="879" y="851"/>
                  </a:lnTo>
                  <a:lnTo>
                    <a:pt x="850" y="907"/>
                  </a:lnTo>
                  <a:lnTo>
                    <a:pt x="765" y="879"/>
                  </a:lnTo>
                  <a:lnTo>
                    <a:pt x="737" y="822"/>
                  </a:lnTo>
                  <a:lnTo>
                    <a:pt x="680" y="794"/>
                  </a:lnTo>
                  <a:lnTo>
                    <a:pt x="595" y="907"/>
                  </a:lnTo>
                  <a:lnTo>
                    <a:pt x="624" y="964"/>
                  </a:lnTo>
                  <a:lnTo>
                    <a:pt x="595" y="993"/>
                  </a:lnTo>
                  <a:lnTo>
                    <a:pt x="624" y="1049"/>
                  </a:lnTo>
                  <a:lnTo>
                    <a:pt x="595" y="1106"/>
                  </a:lnTo>
                  <a:lnTo>
                    <a:pt x="624" y="1163"/>
                  </a:lnTo>
                  <a:lnTo>
                    <a:pt x="567" y="1191"/>
                  </a:lnTo>
                  <a:lnTo>
                    <a:pt x="538" y="1191"/>
                  </a:lnTo>
                  <a:lnTo>
                    <a:pt x="538" y="1248"/>
                  </a:lnTo>
                  <a:lnTo>
                    <a:pt x="453" y="1276"/>
                  </a:lnTo>
                  <a:lnTo>
                    <a:pt x="397" y="1248"/>
                  </a:lnTo>
                  <a:lnTo>
                    <a:pt x="397" y="1304"/>
                  </a:lnTo>
                  <a:lnTo>
                    <a:pt x="368" y="1333"/>
                  </a:lnTo>
                  <a:lnTo>
                    <a:pt x="340" y="1531"/>
                  </a:lnTo>
                  <a:lnTo>
                    <a:pt x="227" y="1560"/>
                  </a:lnTo>
                  <a:lnTo>
                    <a:pt x="198" y="1503"/>
                  </a:lnTo>
                  <a:lnTo>
                    <a:pt x="113" y="1503"/>
                  </a:lnTo>
                  <a:lnTo>
                    <a:pt x="113" y="1418"/>
                  </a:lnTo>
                  <a:lnTo>
                    <a:pt x="0" y="130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49" name="Freeform 289"/>
            <p:cNvSpPr>
              <a:spLocks/>
            </p:cNvSpPr>
            <p:nvPr/>
          </p:nvSpPr>
          <p:spPr bwMode="auto">
            <a:xfrm>
              <a:off x="4101" y="3749"/>
              <a:ext cx="1134" cy="737"/>
            </a:xfrm>
            <a:custGeom>
              <a:avLst/>
              <a:gdLst>
                <a:gd name="T0" fmla="*/ 0 w 1134"/>
                <a:gd name="T1" fmla="*/ 481 h 737"/>
                <a:gd name="T2" fmla="*/ 57 w 1134"/>
                <a:gd name="T3" fmla="*/ 425 h 737"/>
                <a:gd name="T4" fmla="*/ 0 w 1134"/>
                <a:gd name="T5" fmla="*/ 340 h 737"/>
                <a:gd name="T6" fmla="*/ 57 w 1134"/>
                <a:gd name="T7" fmla="*/ 340 h 737"/>
                <a:gd name="T8" fmla="*/ 85 w 1134"/>
                <a:gd name="T9" fmla="*/ 311 h 737"/>
                <a:gd name="T10" fmla="*/ 57 w 1134"/>
                <a:gd name="T11" fmla="*/ 283 h 737"/>
                <a:gd name="T12" fmla="*/ 57 w 1134"/>
                <a:gd name="T13" fmla="*/ 226 h 737"/>
                <a:gd name="T14" fmla="*/ 85 w 1134"/>
                <a:gd name="T15" fmla="*/ 170 h 737"/>
                <a:gd name="T16" fmla="*/ 57 w 1134"/>
                <a:gd name="T17" fmla="*/ 85 h 737"/>
                <a:gd name="T18" fmla="*/ 170 w 1134"/>
                <a:gd name="T19" fmla="*/ 113 h 737"/>
                <a:gd name="T20" fmla="*/ 426 w 1134"/>
                <a:gd name="T21" fmla="*/ 113 h 737"/>
                <a:gd name="T22" fmla="*/ 482 w 1134"/>
                <a:gd name="T23" fmla="*/ 85 h 737"/>
                <a:gd name="T24" fmla="*/ 482 w 1134"/>
                <a:gd name="T25" fmla="*/ 0 h 737"/>
                <a:gd name="T26" fmla="*/ 567 w 1134"/>
                <a:gd name="T27" fmla="*/ 0 h 737"/>
                <a:gd name="T28" fmla="*/ 624 w 1134"/>
                <a:gd name="T29" fmla="*/ 56 h 737"/>
                <a:gd name="T30" fmla="*/ 681 w 1134"/>
                <a:gd name="T31" fmla="*/ 0 h 737"/>
                <a:gd name="T32" fmla="*/ 822 w 1134"/>
                <a:gd name="T33" fmla="*/ 56 h 737"/>
                <a:gd name="T34" fmla="*/ 822 w 1134"/>
                <a:gd name="T35" fmla="*/ 113 h 737"/>
                <a:gd name="T36" fmla="*/ 907 w 1134"/>
                <a:gd name="T37" fmla="*/ 170 h 737"/>
                <a:gd name="T38" fmla="*/ 964 w 1134"/>
                <a:gd name="T39" fmla="*/ 170 h 737"/>
                <a:gd name="T40" fmla="*/ 993 w 1134"/>
                <a:gd name="T41" fmla="*/ 170 h 737"/>
                <a:gd name="T42" fmla="*/ 1021 w 1134"/>
                <a:gd name="T43" fmla="*/ 198 h 737"/>
                <a:gd name="T44" fmla="*/ 1078 w 1134"/>
                <a:gd name="T45" fmla="*/ 198 h 737"/>
                <a:gd name="T46" fmla="*/ 1134 w 1134"/>
                <a:gd name="T47" fmla="*/ 283 h 737"/>
                <a:gd name="T48" fmla="*/ 1106 w 1134"/>
                <a:gd name="T49" fmla="*/ 368 h 737"/>
                <a:gd name="T50" fmla="*/ 1049 w 1134"/>
                <a:gd name="T51" fmla="*/ 396 h 737"/>
                <a:gd name="T52" fmla="*/ 1106 w 1134"/>
                <a:gd name="T53" fmla="*/ 481 h 737"/>
                <a:gd name="T54" fmla="*/ 1021 w 1134"/>
                <a:gd name="T55" fmla="*/ 623 h 737"/>
                <a:gd name="T56" fmla="*/ 964 w 1134"/>
                <a:gd name="T57" fmla="*/ 623 h 737"/>
                <a:gd name="T58" fmla="*/ 936 w 1134"/>
                <a:gd name="T59" fmla="*/ 680 h 737"/>
                <a:gd name="T60" fmla="*/ 851 w 1134"/>
                <a:gd name="T61" fmla="*/ 737 h 737"/>
                <a:gd name="T62" fmla="*/ 794 w 1134"/>
                <a:gd name="T63" fmla="*/ 737 h 737"/>
                <a:gd name="T64" fmla="*/ 624 w 1134"/>
                <a:gd name="T65" fmla="*/ 652 h 737"/>
                <a:gd name="T66" fmla="*/ 482 w 1134"/>
                <a:gd name="T67" fmla="*/ 510 h 737"/>
                <a:gd name="T68" fmla="*/ 454 w 1134"/>
                <a:gd name="T69" fmla="*/ 453 h 737"/>
                <a:gd name="T70" fmla="*/ 340 w 1134"/>
                <a:gd name="T71" fmla="*/ 481 h 737"/>
                <a:gd name="T72" fmla="*/ 369 w 1134"/>
                <a:gd name="T73" fmla="*/ 538 h 737"/>
                <a:gd name="T74" fmla="*/ 199 w 1134"/>
                <a:gd name="T75" fmla="*/ 510 h 737"/>
                <a:gd name="T76" fmla="*/ 170 w 1134"/>
                <a:gd name="T77" fmla="*/ 481 h 737"/>
                <a:gd name="T78" fmla="*/ 85 w 1134"/>
                <a:gd name="T79" fmla="*/ 510 h 737"/>
                <a:gd name="T80" fmla="*/ 0 w 1134"/>
                <a:gd name="T81" fmla="*/ 481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134" h="737">
                  <a:moveTo>
                    <a:pt x="0" y="481"/>
                  </a:moveTo>
                  <a:lnTo>
                    <a:pt x="57" y="425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85" y="311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85" y="170"/>
                  </a:lnTo>
                  <a:lnTo>
                    <a:pt x="57" y="85"/>
                  </a:lnTo>
                  <a:lnTo>
                    <a:pt x="170" y="113"/>
                  </a:lnTo>
                  <a:lnTo>
                    <a:pt x="426" y="113"/>
                  </a:lnTo>
                  <a:lnTo>
                    <a:pt x="482" y="85"/>
                  </a:lnTo>
                  <a:lnTo>
                    <a:pt x="482" y="0"/>
                  </a:lnTo>
                  <a:lnTo>
                    <a:pt x="567" y="0"/>
                  </a:lnTo>
                  <a:lnTo>
                    <a:pt x="624" y="56"/>
                  </a:lnTo>
                  <a:lnTo>
                    <a:pt x="681" y="0"/>
                  </a:lnTo>
                  <a:lnTo>
                    <a:pt x="822" y="56"/>
                  </a:lnTo>
                  <a:lnTo>
                    <a:pt x="822" y="113"/>
                  </a:lnTo>
                  <a:lnTo>
                    <a:pt x="907" y="170"/>
                  </a:lnTo>
                  <a:lnTo>
                    <a:pt x="964" y="170"/>
                  </a:lnTo>
                  <a:lnTo>
                    <a:pt x="993" y="170"/>
                  </a:lnTo>
                  <a:lnTo>
                    <a:pt x="1021" y="198"/>
                  </a:lnTo>
                  <a:lnTo>
                    <a:pt x="1078" y="198"/>
                  </a:lnTo>
                  <a:lnTo>
                    <a:pt x="1134" y="283"/>
                  </a:lnTo>
                  <a:lnTo>
                    <a:pt x="1106" y="368"/>
                  </a:lnTo>
                  <a:lnTo>
                    <a:pt x="1049" y="396"/>
                  </a:lnTo>
                  <a:lnTo>
                    <a:pt x="1106" y="481"/>
                  </a:lnTo>
                  <a:lnTo>
                    <a:pt x="1021" y="623"/>
                  </a:lnTo>
                  <a:lnTo>
                    <a:pt x="964" y="623"/>
                  </a:lnTo>
                  <a:lnTo>
                    <a:pt x="936" y="680"/>
                  </a:lnTo>
                  <a:lnTo>
                    <a:pt x="851" y="737"/>
                  </a:lnTo>
                  <a:lnTo>
                    <a:pt x="794" y="737"/>
                  </a:lnTo>
                  <a:lnTo>
                    <a:pt x="624" y="652"/>
                  </a:lnTo>
                  <a:lnTo>
                    <a:pt x="482" y="510"/>
                  </a:lnTo>
                  <a:lnTo>
                    <a:pt x="454" y="453"/>
                  </a:lnTo>
                  <a:lnTo>
                    <a:pt x="340" y="481"/>
                  </a:lnTo>
                  <a:lnTo>
                    <a:pt x="369" y="538"/>
                  </a:lnTo>
                  <a:lnTo>
                    <a:pt x="199" y="510"/>
                  </a:lnTo>
                  <a:lnTo>
                    <a:pt x="170" y="481"/>
                  </a:lnTo>
                  <a:lnTo>
                    <a:pt x="85" y="510"/>
                  </a:lnTo>
                  <a:lnTo>
                    <a:pt x="0" y="48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0" name="Freeform 290"/>
            <p:cNvSpPr>
              <a:spLocks/>
            </p:cNvSpPr>
            <p:nvPr/>
          </p:nvSpPr>
          <p:spPr bwMode="auto">
            <a:xfrm>
              <a:off x="4016" y="4202"/>
              <a:ext cx="879" cy="510"/>
            </a:xfrm>
            <a:custGeom>
              <a:avLst/>
              <a:gdLst>
                <a:gd name="T0" fmla="*/ 114 w 879"/>
                <a:gd name="T1" fmla="*/ 113 h 510"/>
                <a:gd name="T2" fmla="*/ 57 w 879"/>
                <a:gd name="T3" fmla="*/ 170 h 510"/>
                <a:gd name="T4" fmla="*/ 0 w 879"/>
                <a:gd name="T5" fmla="*/ 284 h 510"/>
                <a:gd name="T6" fmla="*/ 0 w 879"/>
                <a:gd name="T7" fmla="*/ 369 h 510"/>
                <a:gd name="T8" fmla="*/ 85 w 879"/>
                <a:gd name="T9" fmla="*/ 369 h 510"/>
                <a:gd name="T10" fmla="*/ 114 w 879"/>
                <a:gd name="T11" fmla="*/ 454 h 510"/>
                <a:gd name="T12" fmla="*/ 425 w 879"/>
                <a:gd name="T13" fmla="*/ 510 h 510"/>
                <a:gd name="T14" fmla="*/ 539 w 879"/>
                <a:gd name="T15" fmla="*/ 454 h 510"/>
                <a:gd name="T16" fmla="*/ 596 w 879"/>
                <a:gd name="T17" fmla="*/ 340 h 510"/>
                <a:gd name="T18" fmla="*/ 737 w 879"/>
                <a:gd name="T19" fmla="*/ 369 h 510"/>
                <a:gd name="T20" fmla="*/ 851 w 879"/>
                <a:gd name="T21" fmla="*/ 284 h 510"/>
                <a:gd name="T22" fmla="*/ 879 w 879"/>
                <a:gd name="T23" fmla="*/ 284 h 510"/>
                <a:gd name="T24" fmla="*/ 709 w 879"/>
                <a:gd name="T25" fmla="*/ 199 h 510"/>
                <a:gd name="T26" fmla="*/ 567 w 879"/>
                <a:gd name="T27" fmla="*/ 57 h 510"/>
                <a:gd name="T28" fmla="*/ 539 w 879"/>
                <a:gd name="T29" fmla="*/ 0 h 510"/>
                <a:gd name="T30" fmla="*/ 425 w 879"/>
                <a:gd name="T31" fmla="*/ 28 h 510"/>
                <a:gd name="T32" fmla="*/ 454 w 879"/>
                <a:gd name="T33" fmla="*/ 85 h 510"/>
                <a:gd name="T34" fmla="*/ 284 w 879"/>
                <a:gd name="T35" fmla="*/ 57 h 510"/>
                <a:gd name="T36" fmla="*/ 255 w 879"/>
                <a:gd name="T37" fmla="*/ 28 h 510"/>
                <a:gd name="T38" fmla="*/ 170 w 879"/>
                <a:gd name="T39" fmla="*/ 57 h 510"/>
                <a:gd name="T40" fmla="*/ 85 w 879"/>
                <a:gd name="T41" fmla="*/ 28 h 510"/>
                <a:gd name="T42" fmla="*/ 114 w 879"/>
                <a:gd name="T43" fmla="*/ 113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79" h="510">
                  <a:moveTo>
                    <a:pt x="114" y="113"/>
                  </a:moveTo>
                  <a:lnTo>
                    <a:pt x="57" y="170"/>
                  </a:lnTo>
                  <a:lnTo>
                    <a:pt x="0" y="284"/>
                  </a:lnTo>
                  <a:lnTo>
                    <a:pt x="0" y="369"/>
                  </a:lnTo>
                  <a:lnTo>
                    <a:pt x="85" y="369"/>
                  </a:lnTo>
                  <a:lnTo>
                    <a:pt x="114" y="454"/>
                  </a:lnTo>
                  <a:lnTo>
                    <a:pt x="425" y="510"/>
                  </a:lnTo>
                  <a:lnTo>
                    <a:pt x="539" y="454"/>
                  </a:lnTo>
                  <a:lnTo>
                    <a:pt x="596" y="340"/>
                  </a:lnTo>
                  <a:lnTo>
                    <a:pt x="737" y="369"/>
                  </a:lnTo>
                  <a:lnTo>
                    <a:pt x="851" y="284"/>
                  </a:lnTo>
                  <a:lnTo>
                    <a:pt x="879" y="284"/>
                  </a:lnTo>
                  <a:lnTo>
                    <a:pt x="709" y="199"/>
                  </a:lnTo>
                  <a:lnTo>
                    <a:pt x="567" y="57"/>
                  </a:lnTo>
                  <a:lnTo>
                    <a:pt x="539" y="0"/>
                  </a:lnTo>
                  <a:lnTo>
                    <a:pt x="425" y="28"/>
                  </a:lnTo>
                  <a:lnTo>
                    <a:pt x="454" y="85"/>
                  </a:lnTo>
                  <a:lnTo>
                    <a:pt x="284" y="57"/>
                  </a:lnTo>
                  <a:lnTo>
                    <a:pt x="255" y="28"/>
                  </a:lnTo>
                  <a:lnTo>
                    <a:pt x="170" y="57"/>
                  </a:lnTo>
                  <a:lnTo>
                    <a:pt x="85" y="28"/>
                  </a:lnTo>
                  <a:lnTo>
                    <a:pt x="114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1" name="Freeform 291"/>
            <p:cNvSpPr>
              <a:spLocks/>
            </p:cNvSpPr>
            <p:nvPr/>
          </p:nvSpPr>
          <p:spPr bwMode="auto">
            <a:xfrm>
              <a:off x="3336" y="3493"/>
              <a:ext cx="794" cy="1049"/>
            </a:xfrm>
            <a:custGeom>
              <a:avLst/>
              <a:gdLst>
                <a:gd name="T0" fmla="*/ 142 w 794"/>
                <a:gd name="T1" fmla="*/ 737 h 1049"/>
                <a:gd name="T2" fmla="*/ 170 w 794"/>
                <a:gd name="T3" fmla="*/ 709 h 1049"/>
                <a:gd name="T4" fmla="*/ 227 w 794"/>
                <a:gd name="T5" fmla="*/ 709 h 1049"/>
                <a:gd name="T6" fmla="*/ 255 w 794"/>
                <a:gd name="T7" fmla="*/ 681 h 1049"/>
                <a:gd name="T8" fmla="*/ 198 w 794"/>
                <a:gd name="T9" fmla="*/ 652 h 1049"/>
                <a:gd name="T10" fmla="*/ 227 w 794"/>
                <a:gd name="T11" fmla="*/ 624 h 1049"/>
                <a:gd name="T12" fmla="*/ 227 w 794"/>
                <a:gd name="T13" fmla="*/ 567 h 1049"/>
                <a:gd name="T14" fmla="*/ 142 w 794"/>
                <a:gd name="T15" fmla="*/ 539 h 1049"/>
                <a:gd name="T16" fmla="*/ 142 w 794"/>
                <a:gd name="T17" fmla="*/ 341 h 1049"/>
                <a:gd name="T18" fmla="*/ 170 w 794"/>
                <a:gd name="T19" fmla="*/ 312 h 1049"/>
                <a:gd name="T20" fmla="*/ 85 w 794"/>
                <a:gd name="T21" fmla="*/ 199 h 1049"/>
                <a:gd name="T22" fmla="*/ 0 w 794"/>
                <a:gd name="T23" fmla="*/ 114 h 1049"/>
                <a:gd name="T24" fmla="*/ 28 w 794"/>
                <a:gd name="T25" fmla="*/ 29 h 1049"/>
                <a:gd name="T26" fmla="*/ 142 w 794"/>
                <a:gd name="T27" fmla="*/ 0 h 1049"/>
                <a:gd name="T28" fmla="*/ 255 w 794"/>
                <a:gd name="T29" fmla="*/ 0 h 1049"/>
                <a:gd name="T30" fmla="*/ 312 w 794"/>
                <a:gd name="T31" fmla="*/ 85 h 1049"/>
                <a:gd name="T32" fmla="*/ 368 w 794"/>
                <a:gd name="T33" fmla="*/ 85 h 1049"/>
                <a:gd name="T34" fmla="*/ 425 w 794"/>
                <a:gd name="T35" fmla="*/ 227 h 1049"/>
                <a:gd name="T36" fmla="*/ 397 w 794"/>
                <a:gd name="T37" fmla="*/ 284 h 1049"/>
                <a:gd name="T38" fmla="*/ 453 w 794"/>
                <a:gd name="T39" fmla="*/ 341 h 1049"/>
                <a:gd name="T40" fmla="*/ 482 w 794"/>
                <a:gd name="T41" fmla="*/ 397 h 1049"/>
                <a:gd name="T42" fmla="*/ 453 w 794"/>
                <a:gd name="T43" fmla="*/ 426 h 1049"/>
                <a:gd name="T44" fmla="*/ 482 w 794"/>
                <a:gd name="T45" fmla="*/ 596 h 1049"/>
                <a:gd name="T46" fmla="*/ 538 w 794"/>
                <a:gd name="T47" fmla="*/ 624 h 1049"/>
                <a:gd name="T48" fmla="*/ 510 w 794"/>
                <a:gd name="T49" fmla="*/ 681 h 1049"/>
                <a:gd name="T50" fmla="*/ 595 w 794"/>
                <a:gd name="T51" fmla="*/ 681 h 1049"/>
                <a:gd name="T52" fmla="*/ 624 w 794"/>
                <a:gd name="T53" fmla="*/ 709 h 1049"/>
                <a:gd name="T54" fmla="*/ 624 w 794"/>
                <a:gd name="T55" fmla="*/ 766 h 1049"/>
                <a:gd name="T56" fmla="*/ 680 w 794"/>
                <a:gd name="T57" fmla="*/ 822 h 1049"/>
                <a:gd name="T58" fmla="*/ 794 w 794"/>
                <a:gd name="T59" fmla="*/ 822 h 1049"/>
                <a:gd name="T60" fmla="*/ 737 w 794"/>
                <a:gd name="T61" fmla="*/ 879 h 1049"/>
                <a:gd name="T62" fmla="*/ 680 w 794"/>
                <a:gd name="T63" fmla="*/ 993 h 1049"/>
                <a:gd name="T64" fmla="*/ 624 w 794"/>
                <a:gd name="T65" fmla="*/ 993 h 1049"/>
                <a:gd name="T66" fmla="*/ 595 w 794"/>
                <a:gd name="T67" fmla="*/ 1049 h 1049"/>
                <a:gd name="T68" fmla="*/ 510 w 794"/>
                <a:gd name="T69" fmla="*/ 1049 h 1049"/>
                <a:gd name="T70" fmla="*/ 482 w 794"/>
                <a:gd name="T71" fmla="*/ 993 h 1049"/>
                <a:gd name="T72" fmla="*/ 312 w 794"/>
                <a:gd name="T73" fmla="*/ 1049 h 1049"/>
                <a:gd name="T74" fmla="*/ 312 w 794"/>
                <a:gd name="T75" fmla="*/ 964 h 1049"/>
                <a:gd name="T76" fmla="*/ 283 w 794"/>
                <a:gd name="T77" fmla="*/ 936 h 1049"/>
                <a:gd name="T78" fmla="*/ 340 w 794"/>
                <a:gd name="T79" fmla="*/ 879 h 1049"/>
                <a:gd name="T80" fmla="*/ 255 w 794"/>
                <a:gd name="T81" fmla="*/ 766 h 1049"/>
                <a:gd name="T82" fmla="*/ 198 w 794"/>
                <a:gd name="T83" fmla="*/ 794 h 1049"/>
                <a:gd name="T84" fmla="*/ 142 w 794"/>
                <a:gd name="T85" fmla="*/ 737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94" h="1049">
                  <a:moveTo>
                    <a:pt x="142" y="737"/>
                  </a:moveTo>
                  <a:lnTo>
                    <a:pt x="170" y="709"/>
                  </a:lnTo>
                  <a:lnTo>
                    <a:pt x="227" y="709"/>
                  </a:lnTo>
                  <a:lnTo>
                    <a:pt x="255" y="681"/>
                  </a:lnTo>
                  <a:lnTo>
                    <a:pt x="198" y="652"/>
                  </a:lnTo>
                  <a:lnTo>
                    <a:pt x="227" y="624"/>
                  </a:lnTo>
                  <a:lnTo>
                    <a:pt x="227" y="567"/>
                  </a:lnTo>
                  <a:lnTo>
                    <a:pt x="142" y="539"/>
                  </a:lnTo>
                  <a:lnTo>
                    <a:pt x="142" y="341"/>
                  </a:lnTo>
                  <a:lnTo>
                    <a:pt x="170" y="312"/>
                  </a:lnTo>
                  <a:lnTo>
                    <a:pt x="85" y="199"/>
                  </a:lnTo>
                  <a:lnTo>
                    <a:pt x="0" y="114"/>
                  </a:lnTo>
                  <a:lnTo>
                    <a:pt x="28" y="29"/>
                  </a:lnTo>
                  <a:lnTo>
                    <a:pt x="142" y="0"/>
                  </a:lnTo>
                  <a:lnTo>
                    <a:pt x="255" y="0"/>
                  </a:lnTo>
                  <a:lnTo>
                    <a:pt x="312" y="85"/>
                  </a:lnTo>
                  <a:lnTo>
                    <a:pt x="368" y="85"/>
                  </a:lnTo>
                  <a:lnTo>
                    <a:pt x="425" y="227"/>
                  </a:lnTo>
                  <a:lnTo>
                    <a:pt x="397" y="284"/>
                  </a:lnTo>
                  <a:lnTo>
                    <a:pt x="453" y="341"/>
                  </a:lnTo>
                  <a:lnTo>
                    <a:pt x="482" y="397"/>
                  </a:lnTo>
                  <a:lnTo>
                    <a:pt x="453" y="426"/>
                  </a:lnTo>
                  <a:lnTo>
                    <a:pt x="482" y="596"/>
                  </a:lnTo>
                  <a:lnTo>
                    <a:pt x="538" y="624"/>
                  </a:lnTo>
                  <a:lnTo>
                    <a:pt x="510" y="681"/>
                  </a:lnTo>
                  <a:lnTo>
                    <a:pt x="595" y="681"/>
                  </a:lnTo>
                  <a:lnTo>
                    <a:pt x="624" y="709"/>
                  </a:lnTo>
                  <a:lnTo>
                    <a:pt x="624" y="766"/>
                  </a:lnTo>
                  <a:lnTo>
                    <a:pt x="680" y="822"/>
                  </a:lnTo>
                  <a:lnTo>
                    <a:pt x="794" y="822"/>
                  </a:lnTo>
                  <a:lnTo>
                    <a:pt x="737" y="879"/>
                  </a:lnTo>
                  <a:lnTo>
                    <a:pt x="680" y="993"/>
                  </a:lnTo>
                  <a:lnTo>
                    <a:pt x="624" y="993"/>
                  </a:lnTo>
                  <a:lnTo>
                    <a:pt x="595" y="1049"/>
                  </a:lnTo>
                  <a:lnTo>
                    <a:pt x="510" y="1049"/>
                  </a:lnTo>
                  <a:lnTo>
                    <a:pt x="482" y="993"/>
                  </a:lnTo>
                  <a:lnTo>
                    <a:pt x="312" y="1049"/>
                  </a:lnTo>
                  <a:lnTo>
                    <a:pt x="312" y="964"/>
                  </a:lnTo>
                  <a:lnTo>
                    <a:pt x="283" y="936"/>
                  </a:lnTo>
                  <a:lnTo>
                    <a:pt x="340" y="879"/>
                  </a:lnTo>
                  <a:lnTo>
                    <a:pt x="255" y="766"/>
                  </a:lnTo>
                  <a:lnTo>
                    <a:pt x="198" y="794"/>
                  </a:lnTo>
                  <a:lnTo>
                    <a:pt x="142" y="73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3" name="Freeform 293"/>
            <p:cNvSpPr>
              <a:spLocks/>
            </p:cNvSpPr>
            <p:nvPr/>
          </p:nvSpPr>
          <p:spPr bwMode="auto">
            <a:xfrm>
              <a:off x="3563" y="4486"/>
              <a:ext cx="453" cy="255"/>
            </a:xfrm>
            <a:custGeom>
              <a:avLst/>
              <a:gdLst>
                <a:gd name="T0" fmla="*/ 85 w 453"/>
                <a:gd name="T1" fmla="*/ 56 h 255"/>
                <a:gd name="T2" fmla="*/ 255 w 453"/>
                <a:gd name="T3" fmla="*/ 0 h 255"/>
                <a:gd name="T4" fmla="*/ 283 w 453"/>
                <a:gd name="T5" fmla="*/ 56 h 255"/>
                <a:gd name="T6" fmla="*/ 368 w 453"/>
                <a:gd name="T7" fmla="*/ 56 h 255"/>
                <a:gd name="T8" fmla="*/ 397 w 453"/>
                <a:gd name="T9" fmla="*/ 0 h 255"/>
                <a:gd name="T10" fmla="*/ 453 w 453"/>
                <a:gd name="T11" fmla="*/ 0 h 255"/>
                <a:gd name="T12" fmla="*/ 453 w 453"/>
                <a:gd name="T13" fmla="*/ 85 h 255"/>
                <a:gd name="T14" fmla="*/ 425 w 453"/>
                <a:gd name="T15" fmla="*/ 198 h 255"/>
                <a:gd name="T16" fmla="*/ 340 w 453"/>
                <a:gd name="T17" fmla="*/ 226 h 255"/>
                <a:gd name="T18" fmla="*/ 340 w 453"/>
                <a:gd name="T19" fmla="*/ 198 h 255"/>
                <a:gd name="T20" fmla="*/ 113 w 453"/>
                <a:gd name="T21" fmla="*/ 255 h 255"/>
                <a:gd name="T22" fmla="*/ 85 w 453"/>
                <a:gd name="T23" fmla="*/ 198 h 255"/>
                <a:gd name="T24" fmla="*/ 56 w 453"/>
                <a:gd name="T25" fmla="*/ 198 h 255"/>
                <a:gd name="T26" fmla="*/ 0 w 453"/>
                <a:gd name="T27" fmla="*/ 113 h 255"/>
                <a:gd name="T28" fmla="*/ 28 w 453"/>
                <a:gd name="T29" fmla="*/ 85 h 255"/>
                <a:gd name="T30" fmla="*/ 85 w 453"/>
                <a:gd name="T31" fmla="*/ 113 h 255"/>
                <a:gd name="T32" fmla="*/ 85 w 453"/>
                <a:gd name="T33" fmla="*/ 56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3" h="255">
                  <a:moveTo>
                    <a:pt x="85" y="56"/>
                  </a:moveTo>
                  <a:lnTo>
                    <a:pt x="255" y="0"/>
                  </a:lnTo>
                  <a:lnTo>
                    <a:pt x="283" y="56"/>
                  </a:lnTo>
                  <a:lnTo>
                    <a:pt x="368" y="56"/>
                  </a:lnTo>
                  <a:lnTo>
                    <a:pt x="397" y="0"/>
                  </a:lnTo>
                  <a:lnTo>
                    <a:pt x="453" y="0"/>
                  </a:lnTo>
                  <a:lnTo>
                    <a:pt x="453" y="85"/>
                  </a:lnTo>
                  <a:lnTo>
                    <a:pt x="425" y="198"/>
                  </a:lnTo>
                  <a:lnTo>
                    <a:pt x="340" y="226"/>
                  </a:lnTo>
                  <a:lnTo>
                    <a:pt x="340" y="198"/>
                  </a:lnTo>
                  <a:lnTo>
                    <a:pt x="113" y="255"/>
                  </a:lnTo>
                  <a:lnTo>
                    <a:pt x="85" y="198"/>
                  </a:lnTo>
                  <a:lnTo>
                    <a:pt x="56" y="198"/>
                  </a:lnTo>
                  <a:lnTo>
                    <a:pt x="0" y="113"/>
                  </a:lnTo>
                  <a:lnTo>
                    <a:pt x="28" y="85"/>
                  </a:lnTo>
                  <a:lnTo>
                    <a:pt x="85" y="113"/>
                  </a:lnTo>
                  <a:lnTo>
                    <a:pt x="85" y="5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4" name="Freeform 294"/>
            <p:cNvSpPr>
              <a:spLocks/>
            </p:cNvSpPr>
            <p:nvPr/>
          </p:nvSpPr>
          <p:spPr bwMode="auto">
            <a:xfrm>
              <a:off x="3364" y="4599"/>
              <a:ext cx="624" cy="595"/>
            </a:xfrm>
            <a:custGeom>
              <a:avLst/>
              <a:gdLst>
                <a:gd name="T0" fmla="*/ 624 w 624"/>
                <a:gd name="T1" fmla="*/ 85 h 595"/>
                <a:gd name="T2" fmla="*/ 539 w 624"/>
                <a:gd name="T3" fmla="*/ 198 h 595"/>
                <a:gd name="T4" fmla="*/ 510 w 624"/>
                <a:gd name="T5" fmla="*/ 283 h 595"/>
                <a:gd name="T6" fmla="*/ 397 w 624"/>
                <a:gd name="T7" fmla="*/ 340 h 595"/>
                <a:gd name="T8" fmla="*/ 227 w 624"/>
                <a:gd name="T9" fmla="*/ 312 h 595"/>
                <a:gd name="T10" fmla="*/ 199 w 624"/>
                <a:gd name="T11" fmla="*/ 340 h 595"/>
                <a:gd name="T12" fmla="*/ 255 w 624"/>
                <a:gd name="T13" fmla="*/ 397 h 595"/>
                <a:gd name="T14" fmla="*/ 227 w 624"/>
                <a:gd name="T15" fmla="*/ 425 h 595"/>
                <a:gd name="T16" fmla="*/ 255 w 624"/>
                <a:gd name="T17" fmla="*/ 454 h 595"/>
                <a:gd name="T18" fmla="*/ 227 w 624"/>
                <a:gd name="T19" fmla="*/ 539 h 595"/>
                <a:gd name="T20" fmla="*/ 142 w 624"/>
                <a:gd name="T21" fmla="*/ 539 h 595"/>
                <a:gd name="T22" fmla="*/ 114 w 624"/>
                <a:gd name="T23" fmla="*/ 595 h 595"/>
                <a:gd name="T24" fmla="*/ 0 w 624"/>
                <a:gd name="T25" fmla="*/ 482 h 595"/>
                <a:gd name="T26" fmla="*/ 0 w 624"/>
                <a:gd name="T27" fmla="*/ 340 h 595"/>
                <a:gd name="T28" fmla="*/ 85 w 624"/>
                <a:gd name="T29" fmla="*/ 227 h 595"/>
                <a:gd name="T30" fmla="*/ 170 w 624"/>
                <a:gd name="T31" fmla="*/ 227 h 595"/>
                <a:gd name="T32" fmla="*/ 170 w 624"/>
                <a:gd name="T33" fmla="*/ 142 h 595"/>
                <a:gd name="T34" fmla="*/ 142 w 624"/>
                <a:gd name="T35" fmla="*/ 85 h 595"/>
                <a:gd name="T36" fmla="*/ 142 w 624"/>
                <a:gd name="T37" fmla="*/ 28 h 595"/>
                <a:gd name="T38" fmla="*/ 199 w 624"/>
                <a:gd name="T39" fmla="*/ 0 h 595"/>
                <a:gd name="T40" fmla="*/ 255 w 624"/>
                <a:gd name="T41" fmla="*/ 85 h 595"/>
                <a:gd name="T42" fmla="*/ 284 w 624"/>
                <a:gd name="T43" fmla="*/ 85 h 595"/>
                <a:gd name="T44" fmla="*/ 312 w 624"/>
                <a:gd name="T45" fmla="*/ 142 h 595"/>
                <a:gd name="T46" fmla="*/ 539 w 624"/>
                <a:gd name="T47" fmla="*/ 85 h 595"/>
                <a:gd name="T48" fmla="*/ 539 w 624"/>
                <a:gd name="T49" fmla="*/ 113 h 595"/>
                <a:gd name="T50" fmla="*/ 624 w 624"/>
                <a:gd name="T51" fmla="*/ 8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624" h="595">
                  <a:moveTo>
                    <a:pt x="624" y="85"/>
                  </a:moveTo>
                  <a:lnTo>
                    <a:pt x="539" y="198"/>
                  </a:lnTo>
                  <a:lnTo>
                    <a:pt x="510" y="283"/>
                  </a:lnTo>
                  <a:lnTo>
                    <a:pt x="397" y="340"/>
                  </a:lnTo>
                  <a:lnTo>
                    <a:pt x="227" y="312"/>
                  </a:lnTo>
                  <a:lnTo>
                    <a:pt x="199" y="340"/>
                  </a:lnTo>
                  <a:lnTo>
                    <a:pt x="255" y="397"/>
                  </a:lnTo>
                  <a:lnTo>
                    <a:pt x="227" y="425"/>
                  </a:lnTo>
                  <a:lnTo>
                    <a:pt x="255" y="454"/>
                  </a:lnTo>
                  <a:lnTo>
                    <a:pt x="227" y="539"/>
                  </a:lnTo>
                  <a:lnTo>
                    <a:pt x="142" y="539"/>
                  </a:lnTo>
                  <a:lnTo>
                    <a:pt x="114" y="595"/>
                  </a:lnTo>
                  <a:lnTo>
                    <a:pt x="0" y="482"/>
                  </a:lnTo>
                  <a:lnTo>
                    <a:pt x="0" y="340"/>
                  </a:lnTo>
                  <a:lnTo>
                    <a:pt x="85" y="227"/>
                  </a:lnTo>
                  <a:lnTo>
                    <a:pt x="170" y="227"/>
                  </a:lnTo>
                  <a:lnTo>
                    <a:pt x="170" y="142"/>
                  </a:lnTo>
                  <a:lnTo>
                    <a:pt x="142" y="85"/>
                  </a:lnTo>
                  <a:lnTo>
                    <a:pt x="142" y="28"/>
                  </a:lnTo>
                  <a:lnTo>
                    <a:pt x="199" y="0"/>
                  </a:lnTo>
                  <a:lnTo>
                    <a:pt x="255" y="85"/>
                  </a:lnTo>
                  <a:lnTo>
                    <a:pt x="284" y="85"/>
                  </a:lnTo>
                  <a:lnTo>
                    <a:pt x="312" y="142"/>
                  </a:lnTo>
                  <a:lnTo>
                    <a:pt x="539" y="85"/>
                  </a:lnTo>
                  <a:lnTo>
                    <a:pt x="539" y="113"/>
                  </a:lnTo>
                  <a:lnTo>
                    <a:pt x="624" y="8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5" name="Freeform 295"/>
            <p:cNvSpPr>
              <a:spLocks/>
            </p:cNvSpPr>
            <p:nvPr/>
          </p:nvSpPr>
          <p:spPr bwMode="auto">
            <a:xfrm>
              <a:off x="2400" y="6498"/>
              <a:ext cx="1588" cy="1418"/>
            </a:xfrm>
            <a:custGeom>
              <a:avLst/>
              <a:gdLst>
                <a:gd name="T0" fmla="*/ 29 w 1588"/>
                <a:gd name="T1" fmla="*/ 879 h 1418"/>
                <a:gd name="T2" fmla="*/ 29 w 1588"/>
                <a:gd name="T3" fmla="*/ 794 h 1418"/>
                <a:gd name="T4" fmla="*/ 0 w 1588"/>
                <a:gd name="T5" fmla="*/ 738 h 1418"/>
                <a:gd name="T6" fmla="*/ 29 w 1588"/>
                <a:gd name="T7" fmla="*/ 624 h 1418"/>
                <a:gd name="T8" fmla="*/ 85 w 1588"/>
                <a:gd name="T9" fmla="*/ 596 h 1418"/>
                <a:gd name="T10" fmla="*/ 142 w 1588"/>
                <a:gd name="T11" fmla="*/ 539 h 1418"/>
                <a:gd name="T12" fmla="*/ 227 w 1588"/>
                <a:gd name="T13" fmla="*/ 539 h 1418"/>
                <a:gd name="T14" fmla="*/ 227 w 1588"/>
                <a:gd name="T15" fmla="*/ 482 h 1418"/>
                <a:gd name="T16" fmla="*/ 369 w 1588"/>
                <a:gd name="T17" fmla="*/ 454 h 1418"/>
                <a:gd name="T18" fmla="*/ 369 w 1588"/>
                <a:gd name="T19" fmla="*/ 397 h 1418"/>
                <a:gd name="T20" fmla="*/ 454 w 1588"/>
                <a:gd name="T21" fmla="*/ 369 h 1418"/>
                <a:gd name="T22" fmla="*/ 397 w 1588"/>
                <a:gd name="T23" fmla="*/ 256 h 1418"/>
                <a:gd name="T24" fmla="*/ 454 w 1588"/>
                <a:gd name="T25" fmla="*/ 227 h 1418"/>
                <a:gd name="T26" fmla="*/ 511 w 1588"/>
                <a:gd name="T27" fmla="*/ 284 h 1418"/>
                <a:gd name="T28" fmla="*/ 539 w 1588"/>
                <a:gd name="T29" fmla="*/ 227 h 1418"/>
                <a:gd name="T30" fmla="*/ 511 w 1588"/>
                <a:gd name="T31" fmla="*/ 199 h 1418"/>
                <a:gd name="T32" fmla="*/ 539 w 1588"/>
                <a:gd name="T33" fmla="*/ 114 h 1418"/>
                <a:gd name="T34" fmla="*/ 681 w 1588"/>
                <a:gd name="T35" fmla="*/ 29 h 1418"/>
                <a:gd name="T36" fmla="*/ 737 w 1588"/>
                <a:gd name="T37" fmla="*/ 57 h 1418"/>
                <a:gd name="T38" fmla="*/ 794 w 1588"/>
                <a:gd name="T39" fmla="*/ 57 h 1418"/>
                <a:gd name="T40" fmla="*/ 822 w 1588"/>
                <a:gd name="T41" fmla="*/ 0 h 1418"/>
                <a:gd name="T42" fmla="*/ 879 w 1588"/>
                <a:gd name="T43" fmla="*/ 85 h 1418"/>
                <a:gd name="T44" fmla="*/ 879 w 1588"/>
                <a:gd name="T45" fmla="*/ 29 h 1418"/>
                <a:gd name="T46" fmla="*/ 907 w 1588"/>
                <a:gd name="T47" fmla="*/ 29 h 1418"/>
                <a:gd name="T48" fmla="*/ 1021 w 1588"/>
                <a:gd name="T49" fmla="*/ 256 h 1418"/>
                <a:gd name="T50" fmla="*/ 1106 w 1588"/>
                <a:gd name="T51" fmla="*/ 256 h 1418"/>
                <a:gd name="T52" fmla="*/ 1106 w 1588"/>
                <a:gd name="T53" fmla="*/ 454 h 1418"/>
                <a:gd name="T54" fmla="*/ 1191 w 1588"/>
                <a:gd name="T55" fmla="*/ 511 h 1418"/>
                <a:gd name="T56" fmla="*/ 1248 w 1588"/>
                <a:gd name="T57" fmla="*/ 454 h 1418"/>
                <a:gd name="T58" fmla="*/ 1248 w 1588"/>
                <a:gd name="T59" fmla="*/ 397 h 1418"/>
                <a:gd name="T60" fmla="*/ 1333 w 1588"/>
                <a:gd name="T61" fmla="*/ 341 h 1418"/>
                <a:gd name="T62" fmla="*/ 1361 w 1588"/>
                <a:gd name="T63" fmla="*/ 397 h 1418"/>
                <a:gd name="T64" fmla="*/ 1418 w 1588"/>
                <a:gd name="T65" fmla="*/ 341 h 1418"/>
                <a:gd name="T66" fmla="*/ 1446 w 1588"/>
                <a:gd name="T67" fmla="*/ 397 h 1418"/>
                <a:gd name="T68" fmla="*/ 1474 w 1588"/>
                <a:gd name="T69" fmla="*/ 539 h 1418"/>
                <a:gd name="T70" fmla="*/ 1418 w 1588"/>
                <a:gd name="T71" fmla="*/ 823 h 1418"/>
                <a:gd name="T72" fmla="*/ 1503 w 1588"/>
                <a:gd name="T73" fmla="*/ 879 h 1418"/>
                <a:gd name="T74" fmla="*/ 1560 w 1588"/>
                <a:gd name="T75" fmla="*/ 908 h 1418"/>
                <a:gd name="T76" fmla="*/ 1588 w 1588"/>
                <a:gd name="T77" fmla="*/ 964 h 1418"/>
                <a:gd name="T78" fmla="*/ 1304 w 1588"/>
                <a:gd name="T79" fmla="*/ 1304 h 1418"/>
                <a:gd name="T80" fmla="*/ 1049 w 1588"/>
                <a:gd name="T81" fmla="*/ 1248 h 1418"/>
                <a:gd name="T82" fmla="*/ 907 w 1588"/>
                <a:gd name="T83" fmla="*/ 1276 h 1418"/>
                <a:gd name="T84" fmla="*/ 907 w 1588"/>
                <a:gd name="T85" fmla="*/ 1333 h 1418"/>
                <a:gd name="T86" fmla="*/ 822 w 1588"/>
                <a:gd name="T87" fmla="*/ 1418 h 1418"/>
                <a:gd name="T88" fmla="*/ 709 w 1588"/>
                <a:gd name="T89" fmla="*/ 1333 h 1418"/>
                <a:gd name="T90" fmla="*/ 652 w 1588"/>
                <a:gd name="T91" fmla="*/ 1248 h 1418"/>
                <a:gd name="T92" fmla="*/ 567 w 1588"/>
                <a:gd name="T93" fmla="*/ 1248 h 1418"/>
                <a:gd name="T94" fmla="*/ 511 w 1588"/>
                <a:gd name="T95" fmla="*/ 1134 h 1418"/>
                <a:gd name="T96" fmla="*/ 454 w 1588"/>
                <a:gd name="T97" fmla="*/ 1191 h 1418"/>
                <a:gd name="T98" fmla="*/ 255 w 1588"/>
                <a:gd name="T99" fmla="*/ 1248 h 1418"/>
                <a:gd name="T100" fmla="*/ 114 w 1588"/>
                <a:gd name="T101" fmla="*/ 1049 h 1418"/>
                <a:gd name="T102" fmla="*/ 114 w 1588"/>
                <a:gd name="T103" fmla="*/ 993 h 1418"/>
                <a:gd name="T104" fmla="*/ 114 w 1588"/>
                <a:gd name="T105" fmla="*/ 936 h 1418"/>
                <a:gd name="T106" fmla="*/ 57 w 1588"/>
                <a:gd name="T107" fmla="*/ 936 h 1418"/>
                <a:gd name="T108" fmla="*/ 29 w 1588"/>
                <a:gd name="T109" fmla="*/ 879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588" h="1418">
                  <a:moveTo>
                    <a:pt x="29" y="879"/>
                  </a:moveTo>
                  <a:lnTo>
                    <a:pt x="29" y="794"/>
                  </a:lnTo>
                  <a:lnTo>
                    <a:pt x="0" y="738"/>
                  </a:lnTo>
                  <a:lnTo>
                    <a:pt x="29" y="624"/>
                  </a:lnTo>
                  <a:lnTo>
                    <a:pt x="85" y="596"/>
                  </a:lnTo>
                  <a:lnTo>
                    <a:pt x="142" y="539"/>
                  </a:lnTo>
                  <a:lnTo>
                    <a:pt x="227" y="539"/>
                  </a:lnTo>
                  <a:lnTo>
                    <a:pt x="227" y="482"/>
                  </a:lnTo>
                  <a:lnTo>
                    <a:pt x="369" y="454"/>
                  </a:lnTo>
                  <a:lnTo>
                    <a:pt x="369" y="397"/>
                  </a:lnTo>
                  <a:lnTo>
                    <a:pt x="454" y="369"/>
                  </a:lnTo>
                  <a:lnTo>
                    <a:pt x="397" y="256"/>
                  </a:lnTo>
                  <a:lnTo>
                    <a:pt x="454" y="227"/>
                  </a:lnTo>
                  <a:lnTo>
                    <a:pt x="511" y="284"/>
                  </a:lnTo>
                  <a:lnTo>
                    <a:pt x="539" y="227"/>
                  </a:lnTo>
                  <a:lnTo>
                    <a:pt x="511" y="199"/>
                  </a:lnTo>
                  <a:lnTo>
                    <a:pt x="539" y="114"/>
                  </a:lnTo>
                  <a:lnTo>
                    <a:pt x="681" y="29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822" y="0"/>
                  </a:lnTo>
                  <a:lnTo>
                    <a:pt x="879" y="85"/>
                  </a:lnTo>
                  <a:lnTo>
                    <a:pt x="879" y="29"/>
                  </a:lnTo>
                  <a:lnTo>
                    <a:pt x="907" y="29"/>
                  </a:lnTo>
                  <a:lnTo>
                    <a:pt x="1021" y="256"/>
                  </a:lnTo>
                  <a:lnTo>
                    <a:pt x="1106" y="256"/>
                  </a:lnTo>
                  <a:lnTo>
                    <a:pt x="1106" y="454"/>
                  </a:lnTo>
                  <a:lnTo>
                    <a:pt x="1191" y="511"/>
                  </a:lnTo>
                  <a:lnTo>
                    <a:pt x="1248" y="454"/>
                  </a:lnTo>
                  <a:lnTo>
                    <a:pt x="1248" y="397"/>
                  </a:lnTo>
                  <a:lnTo>
                    <a:pt x="1333" y="341"/>
                  </a:lnTo>
                  <a:lnTo>
                    <a:pt x="1361" y="397"/>
                  </a:lnTo>
                  <a:lnTo>
                    <a:pt x="1418" y="341"/>
                  </a:lnTo>
                  <a:lnTo>
                    <a:pt x="1446" y="397"/>
                  </a:lnTo>
                  <a:lnTo>
                    <a:pt x="1474" y="539"/>
                  </a:lnTo>
                  <a:lnTo>
                    <a:pt x="1418" y="823"/>
                  </a:lnTo>
                  <a:lnTo>
                    <a:pt x="1503" y="879"/>
                  </a:lnTo>
                  <a:lnTo>
                    <a:pt x="1560" y="908"/>
                  </a:lnTo>
                  <a:lnTo>
                    <a:pt x="1588" y="964"/>
                  </a:lnTo>
                  <a:lnTo>
                    <a:pt x="1304" y="1304"/>
                  </a:lnTo>
                  <a:lnTo>
                    <a:pt x="1049" y="1248"/>
                  </a:lnTo>
                  <a:lnTo>
                    <a:pt x="907" y="1276"/>
                  </a:lnTo>
                  <a:lnTo>
                    <a:pt x="907" y="1333"/>
                  </a:lnTo>
                  <a:lnTo>
                    <a:pt x="822" y="1418"/>
                  </a:lnTo>
                  <a:lnTo>
                    <a:pt x="709" y="1333"/>
                  </a:lnTo>
                  <a:lnTo>
                    <a:pt x="652" y="1248"/>
                  </a:lnTo>
                  <a:lnTo>
                    <a:pt x="567" y="1248"/>
                  </a:lnTo>
                  <a:lnTo>
                    <a:pt x="511" y="1134"/>
                  </a:lnTo>
                  <a:lnTo>
                    <a:pt x="454" y="1191"/>
                  </a:lnTo>
                  <a:lnTo>
                    <a:pt x="255" y="1248"/>
                  </a:lnTo>
                  <a:lnTo>
                    <a:pt x="114" y="1049"/>
                  </a:lnTo>
                  <a:lnTo>
                    <a:pt x="114" y="993"/>
                  </a:lnTo>
                  <a:lnTo>
                    <a:pt x="114" y="936"/>
                  </a:lnTo>
                  <a:lnTo>
                    <a:pt x="57" y="936"/>
                  </a:lnTo>
                  <a:lnTo>
                    <a:pt x="29" y="87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7" name="Freeform 297"/>
            <p:cNvSpPr>
              <a:spLocks/>
            </p:cNvSpPr>
            <p:nvPr/>
          </p:nvSpPr>
          <p:spPr bwMode="auto">
            <a:xfrm>
              <a:off x="1493" y="5818"/>
              <a:ext cx="1361" cy="1673"/>
            </a:xfrm>
            <a:custGeom>
              <a:avLst/>
              <a:gdLst>
                <a:gd name="T0" fmla="*/ 709 w 1361"/>
                <a:gd name="T1" fmla="*/ 57 h 1673"/>
                <a:gd name="T2" fmla="*/ 766 w 1361"/>
                <a:gd name="T3" fmla="*/ 170 h 1673"/>
                <a:gd name="T4" fmla="*/ 822 w 1361"/>
                <a:gd name="T5" fmla="*/ 312 h 1673"/>
                <a:gd name="T6" fmla="*/ 879 w 1361"/>
                <a:gd name="T7" fmla="*/ 539 h 1673"/>
                <a:gd name="T8" fmla="*/ 766 w 1361"/>
                <a:gd name="T9" fmla="*/ 680 h 1673"/>
                <a:gd name="T10" fmla="*/ 624 w 1361"/>
                <a:gd name="T11" fmla="*/ 680 h 1673"/>
                <a:gd name="T12" fmla="*/ 567 w 1361"/>
                <a:gd name="T13" fmla="*/ 794 h 1673"/>
                <a:gd name="T14" fmla="*/ 539 w 1361"/>
                <a:gd name="T15" fmla="*/ 992 h 1673"/>
                <a:gd name="T16" fmla="*/ 369 w 1361"/>
                <a:gd name="T17" fmla="*/ 1134 h 1673"/>
                <a:gd name="T18" fmla="*/ 255 w 1361"/>
                <a:gd name="T19" fmla="*/ 1247 h 1673"/>
                <a:gd name="T20" fmla="*/ 170 w 1361"/>
                <a:gd name="T21" fmla="*/ 1389 h 1673"/>
                <a:gd name="T22" fmla="*/ 85 w 1361"/>
                <a:gd name="T23" fmla="*/ 1474 h 1673"/>
                <a:gd name="T24" fmla="*/ 85 w 1361"/>
                <a:gd name="T25" fmla="*/ 1588 h 1673"/>
                <a:gd name="T26" fmla="*/ 340 w 1361"/>
                <a:gd name="T27" fmla="*/ 1588 h 1673"/>
                <a:gd name="T28" fmla="*/ 425 w 1361"/>
                <a:gd name="T29" fmla="*/ 1673 h 1673"/>
                <a:gd name="T30" fmla="*/ 539 w 1361"/>
                <a:gd name="T31" fmla="*/ 1616 h 1673"/>
                <a:gd name="T32" fmla="*/ 681 w 1361"/>
                <a:gd name="T33" fmla="*/ 1644 h 1673"/>
                <a:gd name="T34" fmla="*/ 879 w 1361"/>
                <a:gd name="T35" fmla="*/ 1559 h 1673"/>
                <a:gd name="T36" fmla="*/ 936 w 1361"/>
                <a:gd name="T37" fmla="*/ 1474 h 1673"/>
                <a:gd name="T38" fmla="*/ 936 w 1361"/>
                <a:gd name="T39" fmla="*/ 1304 h 1673"/>
                <a:gd name="T40" fmla="*/ 936 w 1361"/>
                <a:gd name="T41" fmla="*/ 1219 h 1673"/>
                <a:gd name="T42" fmla="*/ 964 w 1361"/>
                <a:gd name="T43" fmla="*/ 1106 h 1673"/>
                <a:gd name="T44" fmla="*/ 879 w 1361"/>
                <a:gd name="T45" fmla="*/ 992 h 1673"/>
                <a:gd name="T46" fmla="*/ 907 w 1361"/>
                <a:gd name="T47" fmla="*/ 879 h 1673"/>
                <a:gd name="T48" fmla="*/ 992 w 1361"/>
                <a:gd name="T49" fmla="*/ 794 h 1673"/>
                <a:gd name="T50" fmla="*/ 1049 w 1361"/>
                <a:gd name="T51" fmla="*/ 652 h 1673"/>
                <a:gd name="T52" fmla="*/ 1304 w 1361"/>
                <a:gd name="T53" fmla="*/ 539 h 1673"/>
                <a:gd name="T54" fmla="*/ 1333 w 1361"/>
                <a:gd name="T55" fmla="*/ 425 h 1673"/>
                <a:gd name="T56" fmla="*/ 1304 w 1361"/>
                <a:gd name="T57" fmla="*/ 312 h 1673"/>
                <a:gd name="T58" fmla="*/ 1248 w 1361"/>
                <a:gd name="T59" fmla="*/ 142 h 1673"/>
                <a:gd name="T60" fmla="*/ 992 w 1361"/>
                <a:gd name="T61" fmla="*/ 142 h 1673"/>
                <a:gd name="T62" fmla="*/ 879 w 1361"/>
                <a:gd name="T63" fmla="*/ 28 h 1673"/>
                <a:gd name="T64" fmla="*/ 766 w 1361"/>
                <a:gd name="T65" fmla="*/ 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361" h="1673">
                  <a:moveTo>
                    <a:pt x="766" y="0"/>
                  </a:moveTo>
                  <a:lnTo>
                    <a:pt x="709" y="57"/>
                  </a:lnTo>
                  <a:lnTo>
                    <a:pt x="709" y="142"/>
                  </a:lnTo>
                  <a:lnTo>
                    <a:pt x="766" y="170"/>
                  </a:lnTo>
                  <a:lnTo>
                    <a:pt x="822" y="255"/>
                  </a:lnTo>
                  <a:lnTo>
                    <a:pt x="822" y="312"/>
                  </a:lnTo>
                  <a:lnTo>
                    <a:pt x="851" y="340"/>
                  </a:lnTo>
                  <a:lnTo>
                    <a:pt x="879" y="539"/>
                  </a:lnTo>
                  <a:lnTo>
                    <a:pt x="794" y="595"/>
                  </a:lnTo>
                  <a:lnTo>
                    <a:pt x="766" y="680"/>
                  </a:lnTo>
                  <a:lnTo>
                    <a:pt x="681" y="709"/>
                  </a:lnTo>
                  <a:lnTo>
                    <a:pt x="624" y="680"/>
                  </a:lnTo>
                  <a:lnTo>
                    <a:pt x="595" y="709"/>
                  </a:lnTo>
                  <a:lnTo>
                    <a:pt x="567" y="794"/>
                  </a:lnTo>
                  <a:lnTo>
                    <a:pt x="595" y="822"/>
                  </a:lnTo>
                  <a:lnTo>
                    <a:pt x="539" y="992"/>
                  </a:lnTo>
                  <a:lnTo>
                    <a:pt x="482" y="992"/>
                  </a:lnTo>
                  <a:lnTo>
                    <a:pt x="369" y="1134"/>
                  </a:lnTo>
                  <a:lnTo>
                    <a:pt x="397" y="1191"/>
                  </a:lnTo>
                  <a:lnTo>
                    <a:pt x="255" y="1247"/>
                  </a:lnTo>
                  <a:lnTo>
                    <a:pt x="255" y="1304"/>
                  </a:lnTo>
                  <a:lnTo>
                    <a:pt x="170" y="1389"/>
                  </a:lnTo>
                  <a:lnTo>
                    <a:pt x="114" y="1361"/>
                  </a:lnTo>
                  <a:lnTo>
                    <a:pt x="85" y="1474"/>
                  </a:lnTo>
                  <a:lnTo>
                    <a:pt x="0" y="1531"/>
                  </a:lnTo>
                  <a:lnTo>
                    <a:pt x="85" y="1588"/>
                  </a:lnTo>
                  <a:lnTo>
                    <a:pt x="255" y="1531"/>
                  </a:lnTo>
                  <a:lnTo>
                    <a:pt x="340" y="1588"/>
                  </a:lnTo>
                  <a:lnTo>
                    <a:pt x="369" y="1673"/>
                  </a:lnTo>
                  <a:lnTo>
                    <a:pt x="425" y="1673"/>
                  </a:lnTo>
                  <a:lnTo>
                    <a:pt x="454" y="1616"/>
                  </a:lnTo>
                  <a:lnTo>
                    <a:pt x="539" y="1616"/>
                  </a:lnTo>
                  <a:lnTo>
                    <a:pt x="567" y="1559"/>
                  </a:lnTo>
                  <a:lnTo>
                    <a:pt x="681" y="1644"/>
                  </a:lnTo>
                  <a:lnTo>
                    <a:pt x="851" y="1616"/>
                  </a:lnTo>
                  <a:lnTo>
                    <a:pt x="879" y="1559"/>
                  </a:lnTo>
                  <a:lnTo>
                    <a:pt x="936" y="1559"/>
                  </a:lnTo>
                  <a:lnTo>
                    <a:pt x="936" y="1474"/>
                  </a:lnTo>
                  <a:lnTo>
                    <a:pt x="907" y="1418"/>
                  </a:lnTo>
                  <a:lnTo>
                    <a:pt x="936" y="1304"/>
                  </a:lnTo>
                  <a:lnTo>
                    <a:pt x="992" y="1276"/>
                  </a:lnTo>
                  <a:lnTo>
                    <a:pt x="936" y="1219"/>
                  </a:lnTo>
                  <a:lnTo>
                    <a:pt x="936" y="1134"/>
                  </a:lnTo>
                  <a:lnTo>
                    <a:pt x="964" y="1106"/>
                  </a:lnTo>
                  <a:lnTo>
                    <a:pt x="936" y="1021"/>
                  </a:lnTo>
                  <a:lnTo>
                    <a:pt x="879" y="992"/>
                  </a:lnTo>
                  <a:lnTo>
                    <a:pt x="879" y="936"/>
                  </a:lnTo>
                  <a:lnTo>
                    <a:pt x="907" y="879"/>
                  </a:lnTo>
                  <a:lnTo>
                    <a:pt x="992" y="907"/>
                  </a:lnTo>
                  <a:lnTo>
                    <a:pt x="992" y="794"/>
                  </a:lnTo>
                  <a:lnTo>
                    <a:pt x="1049" y="765"/>
                  </a:lnTo>
                  <a:lnTo>
                    <a:pt x="1049" y="652"/>
                  </a:lnTo>
                  <a:lnTo>
                    <a:pt x="1106" y="567"/>
                  </a:lnTo>
                  <a:lnTo>
                    <a:pt x="1304" y="539"/>
                  </a:lnTo>
                  <a:lnTo>
                    <a:pt x="1361" y="454"/>
                  </a:lnTo>
                  <a:lnTo>
                    <a:pt x="1333" y="425"/>
                  </a:lnTo>
                  <a:lnTo>
                    <a:pt x="1333" y="340"/>
                  </a:lnTo>
                  <a:lnTo>
                    <a:pt x="1304" y="312"/>
                  </a:lnTo>
                  <a:lnTo>
                    <a:pt x="1304" y="227"/>
                  </a:lnTo>
                  <a:lnTo>
                    <a:pt x="1248" y="142"/>
                  </a:lnTo>
                  <a:lnTo>
                    <a:pt x="1106" y="85"/>
                  </a:lnTo>
                  <a:lnTo>
                    <a:pt x="992" y="142"/>
                  </a:lnTo>
                  <a:lnTo>
                    <a:pt x="964" y="57"/>
                  </a:lnTo>
                  <a:lnTo>
                    <a:pt x="879" y="28"/>
                  </a:lnTo>
                  <a:lnTo>
                    <a:pt x="794" y="57"/>
                  </a:lnTo>
                  <a:lnTo>
                    <a:pt x="766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8" name="Freeform 298"/>
            <p:cNvSpPr>
              <a:spLocks/>
            </p:cNvSpPr>
            <p:nvPr/>
          </p:nvSpPr>
          <p:spPr bwMode="auto">
            <a:xfrm>
              <a:off x="2372" y="6130"/>
              <a:ext cx="907" cy="964"/>
            </a:xfrm>
            <a:custGeom>
              <a:avLst/>
              <a:gdLst>
                <a:gd name="T0" fmla="*/ 454 w 907"/>
                <a:gd name="T1" fmla="*/ 28 h 964"/>
                <a:gd name="T2" fmla="*/ 454 w 907"/>
                <a:gd name="T3" fmla="*/ 113 h 964"/>
                <a:gd name="T4" fmla="*/ 482 w 907"/>
                <a:gd name="T5" fmla="*/ 142 h 964"/>
                <a:gd name="T6" fmla="*/ 425 w 907"/>
                <a:gd name="T7" fmla="*/ 227 h 964"/>
                <a:gd name="T8" fmla="*/ 227 w 907"/>
                <a:gd name="T9" fmla="*/ 255 h 964"/>
                <a:gd name="T10" fmla="*/ 170 w 907"/>
                <a:gd name="T11" fmla="*/ 340 h 964"/>
                <a:gd name="T12" fmla="*/ 170 w 907"/>
                <a:gd name="T13" fmla="*/ 453 h 964"/>
                <a:gd name="T14" fmla="*/ 113 w 907"/>
                <a:gd name="T15" fmla="*/ 482 h 964"/>
                <a:gd name="T16" fmla="*/ 113 w 907"/>
                <a:gd name="T17" fmla="*/ 595 h 964"/>
                <a:gd name="T18" fmla="*/ 28 w 907"/>
                <a:gd name="T19" fmla="*/ 567 h 964"/>
                <a:gd name="T20" fmla="*/ 0 w 907"/>
                <a:gd name="T21" fmla="*/ 624 h 964"/>
                <a:gd name="T22" fmla="*/ 0 w 907"/>
                <a:gd name="T23" fmla="*/ 680 h 964"/>
                <a:gd name="T24" fmla="*/ 57 w 907"/>
                <a:gd name="T25" fmla="*/ 709 h 964"/>
                <a:gd name="T26" fmla="*/ 85 w 907"/>
                <a:gd name="T27" fmla="*/ 794 h 964"/>
                <a:gd name="T28" fmla="*/ 57 w 907"/>
                <a:gd name="T29" fmla="*/ 822 h 964"/>
                <a:gd name="T30" fmla="*/ 57 w 907"/>
                <a:gd name="T31" fmla="*/ 907 h 964"/>
                <a:gd name="T32" fmla="*/ 113 w 907"/>
                <a:gd name="T33" fmla="*/ 964 h 964"/>
                <a:gd name="T34" fmla="*/ 170 w 907"/>
                <a:gd name="T35" fmla="*/ 907 h 964"/>
                <a:gd name="T36" fmla="*/ 255 w 907"/>
                <a:gd name="T37" fmla="*/ 907 h 964"/>
                <a:gd name="T38" fmla="*/ 255 w 907"/>
                <a:gd name="T39" fmla="*/ 850 h 964"/>
                <a:gd name="T40" fmla="*/ 397 w 907"/>
                <a:gd name="T41" fmla="*/ 822 h 964"/>
                <a:gd name="T42" fmla="*/ 397 w 907"/>
                <a:gd name="T43" fmla="*/ 765 h 964"/>
                <a:gd name="T44" fmla="*/ 482 w 907"/>
                <a:gd name="T45" fmla="*/ 737 h 964"/>
                <a:gd name="T46" fmla="*/ 425 w 907"/>
                <a:gd name="T47" fmla="*/ 624 h 964"/>
                <a:gd name="T48" fmla="*/ 482 w 907"/>
                <a:gd name="T49" fmla="*/ 595 h 964"/>
                <a:gd name="T50" fmla="*/ 539 w 907"/>
                <a:gd name="T51" fmla="*/ 652 h 964"/>
                <a:gd name="T52" fmla="*/ 567 w 907"/>
                <a:gd name="T53" fmla="*/ 595 h 964"/>
                <a:gd name="T54" fmla="*/ 539 w 907"/>
                <a:gd name="T55" fmla="*/ 567 h 964"/>
                <a:gd name="T56" fmla="*/ 567 w 907"/>
                <a:gd name="T57" fmla="*/ 482 h 964"/>
                <a:gd name="T58" fmla="*/ 709 w 907"/>
                <a:gd name="T59" fmla="*/ 397 h 964"/>
                <a:gd name="T60" fmla="*/ 765 w 907"/>
                <a:gd name="T61" fmla="*/ 425 h 964"/>
                <a:gd name="T62" fmla="*/ 822 w 907"/>
                <a:gd name="T63" fmla="*/ 312 h 964"/>
                <a:gd name="T64" fmla="*/ 907 w 907"/>
                <a:gd name="T65" fmla="*/ 255 h 964"/>
                <a:gd name="T66" fmla="*/ 879 w 907"/>
                <a:gd name="T67" fmla="*/ 142 h 964"/>
                <a:gd name="T68" fmla="*/ 794 w 907"/>
                <a:gd name="T69" fmla="*/ 142 h 964"/>
                <a:gd name="T70" fmla="*/ 737 w 907"/>
                <a:gd name="T71" fmla="*/ 28 h 964"/>
                <a:gd name="T72" fmla="*/ 595 w 907"/>
                <a:gd name="T73" fmla="*/ 0 h 964"/>
                <a:gd name="T74" fmla="*/ 454 w 907"/>
                <a:gd name="T75" fmla="*/ 2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907" h="964">
                  <a:moveTo>
                    <a:pt x="454" y="28"/>
                  </a:moveTo>
                  <a:lnTo>
                    <a:pt x="454" y="113"/>
                  </a:lnTo>
                  <a:lnTo>
                    <a:pt x="482" y="142"/>
                  </a:lnTo>
                  <a:lnTo>
                    <a:pt x="425" y="227"/>
                  </a:lnTo>
                  <a:lnTo>
                    <a:pt x="227" y="255"/>
                  </a:lnTo>
                  <a:lnTo>
                    <a:pt x="170" y="340"/>
                  </a:lnTo>
                  <a:lnTo>
                    <a:pt x="170" y="453"/>
                  </a:lnTo>
                  <a:lnTo>
                    <a:pt x="113" y="482"/>
                  </a:lnTo>
                  <a:lnTo>
                    <a:pt x="113" y="595"/>
                  </a:lnTo>
                  <a:lnTo>
                    <a:pt x="28" y="567"/>
                  </a:lnTo>
                  <a:lnTo>
                    <a:pt x="0" y="624"/>
                  </a:lnTo>
                  <a:lnTo>
                    <a:pt x="0" y="680"/>
                  </a:lnTo>
                  <a:lnTo>
                    <a:pt x="57" y="709"/>
                  </a:lnTo>
                  <a:lnTo>
                    <a:pt x="85" y="794"/>
                  </a:lnTo>
                  <a:lnTo>
                    <a:pt x="57" y="822"/>
                  </a:lnTo>
                  <a:lnTo>
                    <a:pt x="57" y="907"/>
                  </a:lnTo>
                  <a:lnTo>
                    <a:pt x="113" y="964"/>
                  </a:lnTo>
                  <a:lnTo>
                    <a:pt x="170" y="907"/>
                  </a:lnTo>
                  <a:lnTo>
                    <a:pt x="255" y="907"/>
                  </a:lnTo>
                  <a:lnTo>
                    <a:pt x="255" y="850"/>
                  </a:lnTo>
                  <a:lnTo>
                    <a:pt x="397" y="822"/>
                  </a:lnTo>
                  <a:lnTo>
                    <a:pt x="397" y="765"/>
                  </a:lnTo>
                  <a:lnTo>
                    <a:pt x="482" y="737"/>
                  </a:lnTo>
                  <a:lnTo>
                    <a:pt x="425" y="624"/>
                  </a:lnTo>
                  <a:lnTo>
                    <a:pt x="482" y="595"/>
                  </a:lnTo>
                  <a:lnTo>
                    <a:pt x="539" y="652"/>
                  </a:lnTo>
                  <a:lnTo>
                    <a:pt x="567" y="595"/>
                  </a:lnTo>
                  <a:lnTo>
                    <a:pt x="539" y="567"/>
                  </a:lnTo>
                  <a:lnTo>
                    <a:pt x="567" y="482"/>
                  </a:lnTo>
                  <a:lnTo>
                    <a:pt x="709" y="397"/>
                  </a:lnTo>
                  <a:lnTo>
                    <a:pt x="765" y="425"/>
                  </a:lnTo>
                  <a:lnTo>
                    <a:pt x="822" y="312"/>
                  </a:lnTo>
                  <a:lnTo>
                    <a:pt x="907" y="255"/>
                  </a:lnTo>
                  <a:lnTo>
                    <a:pt x="879" y="142"/>
                  </a:lnTo>
                  <a:lnTo>
                    <a:pt x="794" y="142"/>
                  </a:lnTo>
                  <a:lnTo>
                    <a:pt x="737" y="28"/>
                  </a:lnTo>
                  <a:lnTo>
                    <a:pt x="595" y="0"/>
                  </a:lnTo>
                  <a:lnTo>
                    <a:pt x="454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59" name="Freeform 299"/>
            <p:cNvSpPr>
              <a:spLocks/>
            </p:cNvSpPr>
            <p:nvPr/>
          </p:nvSpPr>
          <p:spPr bwMode="auto">
            <a:xfrm>
              <a:off x="3137" y="5960"/>
              <a:ext cx="823" cy="1049"/>
            </a:xfrm>
            <a:custGeom>
              <a:avLst/>
              <a:gdLst>
                <a:gd name="T0" fmla="*/ 709 w 823"/>
                <a:gd name="T1" fmla="*/ 935 h 1049"/>
                <a:gd name="T2" fmla="*/ 681 w 823"/>
                <a:gd name="T3" fmla="*/ 879 h 1049"/>
                <a:gd name="T4" fmla="*/ 624 w 823"/>
                <a:gd name="T5" fmla="*/ 935 h 1049"/>
                <a:gd name="T6" fmla="*/ 596 w 823"/>
                <a:gd name="T7" fmla="*/ 879 h 1049"/>
                <a:gd name="T8" fmla="*/ 511 w 823"/>
                <a:gd name="T9" fmla="*/ 935 h 1049"/>
                <a:gd name="T10" fmla="*/ 511 w 823"/>
                <a:gd name="T11" fmla="*/ 992 h 1049"/>
                <a:gd name="T12" fmla="*/ 454 w 823"/>
                <a:gd name="T13" fmla="*/ 1049 h 1049"/>
                <a:gd name="T14" fmla="*/ 369 w 823"/>
                <a:gd name="T15" fmla="*/ 992 h 1049"/>
                <a:gd name="T16" fmla="*/ 369 w 823"/>
                <a:gd name="T17" fmla="*/ 794 h 1049"/>
                <a:gd name="T18" fmla="*/ 284 w 823"/>
                <a:gd name="T19" fmla="*/ 794 h 1049"/>
                <a:gd name="T20" fmla="*/ 170 w 823"/>
                <a:gd name="T21" fmla="*/ 567 h 1049"/>
                <a:gd name="T22" fmla="*/ 142 w 823"/>
                <a:gd name="T23" fmla="*/ 567 h 1049"/>
                <a:gd name="T24" fmla="*/ 142 w 823"/>
                <a:gd name="T25" fmla="*/ 623 h 1049"/>
                <a:gd name="T26" fmla="*/ 85 w 823"/>
                <a:gd name="T27" fmla="*/ 538 h 1049"/>
                <a:gd name="T28" fmla="*/ 57 w 823"/>
                <a:gd name="T29" fmla="*/ 595 h 1049"/>
                <a:gd name="T30" fmla="*/ 0 w 823"/>
                <a:gd name="T31" fmla="*/ 595 h 1049"/>
                <a:gd name="T32" fmla="*/ 57 w 823"/>
                <a:gd name="T33" fmla="*/ 482 h 1049"/>
                <a:gd name="T34" fmla="*/ 142 w 823"/>
                <a:gd name="T35" fmla="*/ 425 h 1049"/>
                <a:gd name="T36" fmla="*/ 114 w 823"/>
                <a:gd name="T37" fmla="*/ 312 h 1049"/>
                <a:gd name="T38" fmla="*/ 227 w 823"/>
                <a:gd name="T39" fmla="*/ 340 h 1049"/>
                <a:gd name="T40" fmla="*/ 312 w 823"/>
                <a:gd name="T41" fmla="*/ 227 h 1049"/>
                <a:gd name="T42" fmla="*/ 454 w 823"/>
                <a:gd name="T43" fmla="*/ 255 h 1049"/>
                <a:gd name="T44" fmla="*/ 482 w 823"/>
                <a:gd name="T45" fmla="*/ 198 h 1049"/>
                <a:gd name="T46" fmla="*/ 397 w 823"/>
                <a:gd name="T47" fmla="*/ 170 h 1049"/>
                <a:gd name="T48" fmla="*/ 454 w 823"/>
                <a:gd name="T49" fmla="*/ 56 h 1049"/>
                <a:gd name="T50" fmla="*/ 567 w 823"/>
                <a:gd name="T51" fmla="*/ 0 h 1049"/>
                <a:gd name="T52" fmla="*/ 681 w 823"/>
                <a:gd name="T53" fmla="*/ 28 h 1049"/>
                <a:gd name="T54" fmla="*/ 709 w 823"/>
                <a:gd name="T55" fmla="*/ 113 h 1049"/>
                <a:gd name="T56" fmla="*/ 766 w 823"/>
                <a:gd name="T57" fmla="*/ 142 h 1049"/>
                <a:gd name="T58" fmla="*/ 766 w 823"/>
                <a:gd name="T59" fmla="*/ 312 h 1049"/>
                <a:gd name="T60" fmla="*/ 823 w 823"/>
                <a:gd name="T61" fmla="*/ 397 h 1049"/>
                <a:gd name="T62" fmla="*/ 737 w 823"/>
                <a:gd name="T63" fmla="*/ 510 h 1049"/>
                <a:gd name="T64" fmla="*/ 766 w 823"/>
                <a:gd name="T65" fmla="*/ 595 h 1049"/>
                <a:gd name="T66" fmla="*/ 737 w 823"/>
                <a:gd name="T67" fmla="*/ 680 h 1049"/>
                <a:gd name="T68" fmla="*/ 766 w 823"/>
                <a:gd name="T69" fmla="*/ 822 h 1049"/>
                <a:gd name="T70" fmla="*/ 709 w 823"/>
                <a:gd name="T71" fmla="*/ 935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23" h="1049">
                  <a:moveTo>
                    <a:pt x="709" y="935"/>
                  </a:moveTo>
                  <a:lnTo>
                    <a:pt x="681" y="879"/>
                  </a:lnTo>
                  <a:lnTo>
                    <a:pt x="624" y="935"/>
                  </a:lnTo>
                  <a:lnTo>
                    <a:pt x="596" y="879"/>
                  </a:lnTo>
                  <a:lnTo>
                    <a:pt x="511" y="935"/>
                  </a:lnTo>
                  <a:lnTo>
                    <a:pt x="511" y="992"/>
                  </a:lnTo>
                  <a:lnTo>
                    <a:pt x="454" y="1049"/>
                  </a:lnTo>
                  <a:lnTo>
                    <a:pt x="369" y="992"/>
                  </a:lnTo>
                  <a:lnTo>
                    <a:pt x="369" y="794"/>
                  </a:lnTo>
                  <a:lnTo>
                    <a:pt x="284" y="794"/>
                  </a:lnTo>
                  <a:lnTo>
                    <a:pt x="170" y="567"/>
                  </a:lnTo>
                  <a:lnTo>
                    <a:pt x="142" y="567"/>
                  </a:lnTo>
                  <a:lnTo>
                    <a:pt x="142" y="623"/>
                  </a:lnTo>
                  <a:lnTo>
                    <a:pt x="85" y="538"/>
                  </a:lnTo>
                  <a:lnTo>
                    <a:pt x="57" y="595"/>
                  </a:lnTo>
                  <a:lnTo>
                    <a:pt x="0" y="595"/>
                  </a:lnTo>
                  <a:lnTo>
                    <a:pt x="57" y="482"/>
                  </a:lnTo>
                  <a:lnTo>
                    <a:pt x="142" y="425"/>
                  </a:lnTo>
                  <a:lnTo>
                    <a:pt x="114" y="312"/>
                  </a:lnTo>
                  <a:lnTo>
                    <a:pt x="227" y="340"/>
                  </a:lnTo>
                  <a:lnTo>
                    <a:pt x="312" y="227"/>
                  </a:lnTo>
                  <a:lnTo>
                    <a:pt x="454" y="255"/>
                  </a:lnTo>
                  <a:lnTo>
                    <a:pt x="482" y="198"/>
                  </a:lnTo>
                  <a:lnTo>
                    <a:pt x="397" y="170"/>
                  </a:lnTo>
                  <a:lnTo>
                    <a:pt x="454" y="56"/>
                  </a:lnTo>
                  <a:lnTo>
                    <a:pt x="567" y="0"/>
                  </a:lnTo>
                  <a:lnTo>
                    <a:pt x="681" y="28"/>
                  </a:lnTo>
                  <a:lnTo>
                    <a:pt x="709" y="113"/>
                  </a:lnTo>
                  <a:lnTo>
                    <a:pt x="766" y="142"/>
                  </a:lnTo>
                  <a:lnTo>
                    <a:pt x="766" y="312"/>
                  </a:lnTo>
                  <a:lnTo>
                    <a:pt x="823" y="397"/>
                  </a:lnTo>
                  <a:lnTo>
                    <a:pt x="737" y="510"/>
                  </a:lnTo>
                  <a:lnTo>
                    <a:pt x="766" y="595"/>
                  </a:lnTo>
                  <a:lnTo>
                    <a:pt x="737" y="680"/>
                  </a:lnTo>
                  <a:lnTo>
                    <a:pt x="766" y="822"/>
                  </a:lnTo>
                  <a:lnTo>
                    <a:pt x="709" y="93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0" name="Freeform 300"/>
            <p:cNvSpPr>
              <a:spLocks/>
            </p:cNvSpPr>
            <p:nvPr/>
          </p:nvSpPr>
          <p:spPr bwMode="auto">
            <a:xfrm>
              <a:off x="2967" y="5194"/>
              <a:ext cx="766" cy="1106"/>
            </a:xfrm>
            <a:custGeom>
              <a:avLst/>
              <a:gdLst>
                <a:gd name="T0" fmla="*/ 511 w 766"/>
                <a:gd name="T1" fmla="*/ 0 h 1106"/>
                <a:gd name="T2" fmla="*/ 596 w 766"/>
                <a:gd name="T3" fmla="*/ 284 h 1106"/>
                <a:gd name="T4" fmla="*/ 596 w 766"/>
                <a:gd name="T5" fmla="*/ 397 h 1106"/>
                <a:gd name="T6" fmla="*/ 624 w 766"/>
                <a:gd name="T7" fmla="*/ 426 h 1106"/>
                <a:gd name="T8" fmla="*/ 624 w 766"/>
                <a:gd name="T9" fmla="*/ 454 h 1106"/>
                <a:gd name="T10" fmla="*/ 567 w 766"/>
                <a:gd name="T11" fmla="*/ 482 h 1106"/>
                <a:gd name="T12" fmla="*/ 511 w 766"/>
                <a:gd name="T13" fmla="*/ 482 h 1106"/>
                <a:gd name="T14" fmla="*/ 511 w 766"/>
                <a:gd name="T15" fmla="*/ 539 h 1106"/>
                <a:gd name="T16" fmla="*/ 652 w 766"/>
                <a:gd name="T17" fmla="*/ 624 h 1106"/>
                <a:gd name="T18" fmla="*/ 624 w 766"/>
                <a:gd name="T19" fmla="*/ 681 h 1106"/>
                <a:gd name="T20" fmla="*/ 766 w 766"/>
                <a:gd name="T21" fmla="*/ 709 h 1106"/>
                <a:gd name="T22" fmla="*/ 737 w 766"/>
                <a:gd name="T23" fmla="*/ 766 h 1106"/>
                <a:gd name="T24" fmla="*/ 624 w 766"/>
                <a:gd name="T25" fmla="*/ 822 h 1106"/>
                <a:gd name="T26" fmla="*/ 567 w 766"/>
                <a:gd name="T27" fmla="*/ 936 h 1106"/>
                <a:gd name="T28" fmla="*/ 652 w 766"/>
                <a:gd name="T29" fmla="*/ 964 h 1106"/>
                <a:gd name="T30" fmla="*/ 624 w 766"/>
                <a:gd name="T31" fmla="*/ 1021 h 1106"/>
                <a:gd name="T32" fmla="*/ 482 w 766"/>
                <a:gd name="T33" fmla="*/ 993 h 1106"/>
                <a:gd name="T34" fmla="*/ 397 w 766"/>
                <a:gd name="T35" fmla="*/ 1106 h 1106"/>
                <a:gd name="T36" fmla="*/ 284 w 766"/>
                <a:gd name="T37" fmla="*/ 1078 h 1106"/>
                <a:gd name="T38" fmla="*/ 199 w 766"/>
                <a:gd name="T39" fmla="*/ 1078 h 1106"/>
                <a:gd name="T40" fmla="*/ 142 w 766"/>
                <a:gd name="T41" fmla="*/ 964 h 1106"/>
                <a:gd name="T42" fmla="*/ 0 w 766"/>
                <a:gd name="T43" fmla="*/ 936 h 1106"/>
                <a:gd name="T44" fmla="*/ 0 w 766"/>
                <a:gd name="T45" fmla="*/ 879 h 1106"/>
                <a:gd name="T46" fmla="*/ 142 w 766"/>
                <a:gd name="T47" fmla="*/ 766 h 1106"/>
                <a:gd name="T48" fmla="*/ 199 w 766"/>
                <a:gd name="T49" fmla="*/ 539 h 1106"/>
                <a:gd name="T50" fmla="*/ 284 w 766"/>
                <a:gd name="T51" fmla="*/ 482 h 1106"/>
                <a:gd name="T52" fmla="*/ 284 w 766"/>
                <a:gd name="T53" fmla="*/ 397 h 1106"/>
                <a:gd name="T54" fmla="*/ 397 w 766"/>
                <a:gd name="T55" fmla="*/ 170 h 1106"/>
                <a:gd name="T56" fmla="*/ 426 w 766"/>
                <a:gd name="T57" fmla="*/ 170 h 1106"/>
                <a:gd name="T58" fmla="*/ 454 w 766"/>
                <a:gd name="T59" fmla="*/ 29 h 1106"/>
                <a:gd name="T60" fmla="*/ 511 w 766"/>
                <a:gd name="T61" fmla="*/ 0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66" h="1106">
                  <a:moveTo>
                    <a:pt x="511" y="0"/>
                  </a:moveTo>
                  <a:lnTo>
                    <a:pt x="596" y="284"/>
                  </a:lnTo>
                  <a:lnTo>
                    <a:pt x="596" y="397"/>
                  </a:lnTo>
                  <a:lnTo>
                    <a:pt x="624" y="426"/>
                  </a:lnTo>
                  <a:lnTo>
                    <a:pt x="624" y="454"/>
                  </a:lnTo>
                  <a:lnTo>
                    <a:pt x="567" y="482"/>
                  </a:lnTo>
                  <a:lnTo>
                    <a:pt x="511" y="482"/>
                  </a:lnTo>
                  <a:lnTo>
                    <a:pt x="511" y="539"/>
                  </a:lnTo>
                  <a:lnTo>
                    <a:pt x="652" y="624"/>
                  </a:lnTo>
                  <a:lnTo>
                    <a:pt x="624" y="681"/>
                  </a:lnTo>
                  <a:lnTo>
                    <a:pt x="766" y="709"/>
                  </a:lnTo>
                  <a:lnTo>
                    <a:pt x="737" y="766"/>
                  </a:lnTo>
                  <a:lnTo>
                    <a:pt x="624" y="822"/>
                  </a:lnTo>
                  <a:lnTo>
                    <a:pt x="567" y="936"/>
                  </a:lnTo>
                  <a:lnTo>
                    <a:pt x="652" y="964"/>
                  </a:lnTo>
                  <a:lnTo>
                    <a:pt x="624" y="1021"/>
                  </a:lnTo>
                  <a:lnTo>
                    <a:pt x="482" y="993"/>
                  </a:lnTo>
                  <a:lnTo>
                    <a:pt x="397" y="1106"/>
                  </a:lnTo>
                  <a:lnTo>
                    <a:pt x="284" y="1078"/>
                  </a:lnTo>
                  <a:lnTo>
                    <a:pt x="199" y="1078"/>
                  </a:lnTo>
                  <a:lnTo>
                    <a:pt x="142" y="964"/>
                  </a:lnTo>
                  <a:lnTo>
                    <a:pt x="0" y="936"/>
                  </a:lnTo>
                  <a:lnTo>
                    <a:pt x="0" y="879"/>
                  </a:lnTo>
                  <a:lnTo>
                    <a:pt x="142" y="766"/>
                  </a:lnTo>
                  <a:lnTo>
                    <a:pt x="199" y="539"/>
                  </a:lnTo>
                  <a:lnTo>
                    <a:pt x="284" y="482"/>
                  </a:lnTo>
                  <a:lnTo>
                    <a:pt x="284" y="397"/>
                  </a:lnTo>
                  <a:lnTo>
                    <a:pt x="397" y="170"/>
                  </a:lnTo>
                  <a:lnTo>
                    <a:pt x="426" y="170"/>
                  </a:lnTo>
                  <a:lnTo>
                    <a:pt x="454" y="29"/>
                  </a:lnTo>
                  <a:lnTo>
                    <a:pt x="511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1" name="Freeform 301"/>
            <p:cNvSpPr>
              <a:spLocks/>
            </p:cNvSpPr>
            <p:nvPr/>
          </p:nvSpPr>
          <p:spPr bwMode="auto">
            <a:xfrm>
              <a:off x="2174" y="5053"/>
              <a:ext cx="992" cy="1105"/>
            </a:xfrm>
            <a:custGeom>
              <a:avLst/>
              <a:gdLst>
                <a:gd name="T0" fmla="*/ 141 w 992"/>
                <a:gd name="T1" fmla="*/ 0 h 1105"/>
                <a:gd name="T2" fmla="*/ 85 w 992"/>
                <a:gd name="T3" fmla="*/ 85 h 1105"/>
                <a:gd name="T4" fmla="*/ 113 w 992"/>
                <a:gd name="T5" fmla="*/ 170 h 1105"/>
                <a:gd name="T6" fmla="*/ 0 w 992"/>
                <a:gd name="T7" fmla="*/ 255 h 1105"/>
                <a:gd name="T8" fmla="*/ 28 w 992"/>
                <a:gd name="T9" fmla="*/ 510 h 1105"/>
                <a:gd name="T10" fmla="*/ 85 w 992"/>
                <a:gd name="T11" fmla="*/ 567 h 1105"/>
                <a:gd name="T12" fmla="*/ 28 w 992"/>
                <a:gd name="T13" fmla="*/ 623 h 1105"/>
                <a:gd name="T14" fmla="*/ 85 w 992"/>
                <a:gd name="T15" fmla="*/ 765 h 1105"/>
                <a:gd name="T16" fmla="*/ 113 w 992"/>
                <a:gd name="T17" fmla="*/ 822 h 1105"/>
                <a:gd name="T18" fmla="*/ 198 w 992"/>
                <a:gd name="T19" fmla="*/ 793 h 1105"/>
                <a:gd name="T20" fmla="*/ 283 w 992"/>
                <a:gd name="T21" fmla="*/ 822 h 1105"/>
                <a:gd name="T22" fmla="*/ 311 w 992"/>
                <a:gd name="T23" fmla="*/ 907 h 1105"/>
                <a:gd name="T24" fmla="*/ 425 w 992"/>
                <a:gd name="T25" fmla="*/ 850 h 1105"/>
                <a:gd name="T26" fmla="*/ 567 w 992"/>
                <a:gd name="T27" fmla="*/ 907 h 1105"/>
                <a:gd name="T28" fmla="*/ 623 w 992"/>
                <a:gd name="T29" fmla="*/ 992 h 1105"/>
                <a:gd name="T30" fmla="*/ 623 w 992"/>
                <a:gd name="T31" fmla="*/ 1077 h 1105"/>
                <a:gd name="T32" fmla="*/ 652 w 992"/>
                <a:gd name="T33" fmla="*/ 1105 h 1105"/>
                <a:gd name="T34" fmla="*/ 793 w 992"/>
                <a:gd name="T35" fmla="*/ 1077 h 1105"/>
                <a:gd name="T36" fmla="*/ 793 w 992"/>
                <a:gd name="T37" fmla="*/ 1020 h 1105"/>
                <a:gd name="T38" fmla="*/ 935 w 992"/>
                <a:gd name="T39" fmla="*/ 907 h 1105"/>
                <a:gd name="T40" fmla="*/ 992 w 992"/>
                <a:gd name="T41" fmla="*/ 680 h 1105"/>
                <a:gd name="T42" fmla="*/ 935 w 992"/>
                <a:gd name="T43" fmla="*/ 623 h 1105"/>
                <a:gd name="T44" fmla="*/ 878 w 992"/>
                <a:gd name="T45" fmla="*/ 652 h 1105"/>
                <a:gd name="T46" fmla="*/ 737 w 992"/>
                <a:gd name="T47" fmla="*/ 567 h 1105"/>
                <a:gd name="T48" fmla="*/ 737 w 992"/>
                <a:gd name="T49" fmla="*/ 510 h 1105"/>
                <a:gd name="T50" fmla="*/ 623 w 992"/>
                <a:gd name="T51" fmla="*/ 425 h 1105"/>
                <a:gd name="T52" fmla="*/ 425 w 992"/>
                <a:gd name="T53" fmla="*/ 368 h 1105"/>
                <a:gd name="T54" fmla="*/ 368 w 992"/>
                <a:gd name="T55" fmla="*/ 340 h 1105"/>
                <a:gd name="T56" fmla="*/ 340 w 992"/>
                <a:gd name="T57" fmla="*/ 255 h 1105"/>
                <a:gd name="T58" fmla="*/ 283 w 992"/>
                <a:gd name="T59" fmla="*/ 226 h 1105"/>
                <a:gd name="T60" fmla="*/ 283 w 992"/>
                <a:gd name="T61" fmla="*/ 113 h 1105"/>
                <a:gd name="T62" fmla="*/ 198 w 992"/>
                <a:gd name="T63" fmla="*/ 85 h 1105"/>
                <a:gd name="T64" fmla="*/ 141 w 992"/>
                <a:gd name="T65" fmla="*/ 0 h 1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992" h="1105">
                  <a:moveTo>
                    <a:pt x="141" y="0"/>
                  </a:moveTo>
                  <a:lnTo>
                    <a:pt x="85" y="85"/>
                  </a:lnTo>
                  <a:lnTo>
                    <a:pt x="113" y="170"/>
                  </a:lnTo>
                  <a:lnTo>
                    <a:pt x="0" y="255"/>
                  </a:lnTo>
                  <a:lnTo>
                    <a:pt x="28" y="510"/>
                  </a:lnTo>
                  <a:lnTo>
                    <a:pt x="85" y="567"/>
                  </a:lnTo>
                  <a:lnTo>
                    <a:pt x="28" y="623"/>
                  </a:lnTo>
                  <a:lnTo>
                    <a:pt x="85" y="765"/>
                  </a:lnTo>
                  <a:lnTo>
                    <a:pt x="113" y="822"/>
                  </a:lnTo>
                  <a:lnTo>
                    <a:pt x="198" y="793"/>
                  </a:lnTo>
                  <a:lnTo>
                    <a:pt x="283" y="822"/>
                  </a:lnTo>
                  <a:lnTo>
                    <a:pt x="311" y="907"/>
                  </a:lnTo>
                  <a:lnTo>
                    <a:pt x="425" y="850"/>
                  </a:lnTo>
                  <a:lnTo>
                    <a:pt x="567" y="907"/>
                  </a:lnTo>
                  <a:lnTo>
                    <a:pt x="623" y="992"/>
                  </a:lnTo>
                  <a:lnTo>
                    <a:pt x="623" y="1077"/>
                  </a:lnTo>
                  <a:lnTo>
                    <a:pt x="652" y="1105"/>
                  </a:lnTo>
                  <a:lnTo>
                    <a:pt x="793" y="1077"/>
                  </a:lnTo>
                  <a:lnTo>
                    <a:pt x="793" y="1020"/>
                  </a:lnTo>
                  <a:lnTo>
                    <a:pt x="935" y="907"/>
                  </a:lnTo>
                  <a:lnTo>
                    <a:pt x="992" y="680"/>
                  </a:lnTo>
                  <a:lnTo>
                    <a:pt x="935" y="623"/>
                  </a:lnTo>
                  <a:lnTo>
                    <a:pt x="878" y="652"/>
                  </a:lnTo>
                  <a:lnTo>
                    <a:pt x="737" y="567"/>
                  </a:lnTo>
                  <a:lnTo>
                    <a:pt x="737" y="510"/>
                  </a:lnTo>
                  <a:lnTo>
                    <a:pt x="623" y="425"/>
                  </a:lnTo>
                  <a:lnTo>
                    <a:pt x="425" y="368"/>
                  </a:lnTo>
                  <a:lnTo>
                    <a:pt x="368" y="340"/>
                  </a:lnTo>
                  <a:lnTo>
                    <a:pt x="340" y="255"/>
                  </a:lnTo>
                  <a:lnTo>
                    <a:pt x="283" y="226"/>
                  </a:lnTo>
                  <a:lnTo>
                    <a:pt x="283" y="113"/>
                  </a:lnTo>
                  <a:lnTo>
                    <a:pt x="198" y="85"/>
                  </a:lnTo>
                  <a:lnTo>
                    <a:pt x="141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2" name="Freeform 302"/>
            <p:cNvSpPr>
              <a:spLocks/>
            </p:cNvSpPr>
            <p:nvPr/>
          </p:nvSpPr>
          <p:spPr bwMode="auto">
            <a:xfrm>
              <a:off x="2599" y="4968"/>
              <a:ext cx="879" cy="765"/>
            </a:xfrm>
            <a:custGeom>
              <a:avLst/>
              <a:gdLst>
                <a:gd name="T0" fmla="*/ 0 w 879"/>
                <a:gd name="T1" fmla="*/ 453 h 765"/>
                <a:gd name="T2" fmla="*/ 56 w 879"/>
                <a:gd name="T3" fmla="*/ 396 h 765"/>
                <a:gd name="T4" fmla="*/ 28 w 879"/>
                <a:gd name="T5" fmla="*/ 340 h 765"/>
                <a:gd name="T6" fmla="*/ 142 w 879"/>
                <a:gd name="T7" fmla="*/ 113 h 765"/>
                <a:gd name="T8" fmla="*/ 255 w 879"/>
                <a:gd name="T9" fmla="*/ 113 h 765"/>
                <a:gd name="T10" fmla="*/ 312 w 879"/>
                <a:gd name="T11" fmla="*/ 28 h 765"/>
                <a:gd name="T12" fmla="*/ 397 w 879"/>
                <a:gd name="T13" fmla="*/ 0 h 765"/>
                <a:gd name="T14" fmla="*/ 482 w 879"/>
                <a:gd name="T15" fmla="*/ 141 h 765"/>
                <a:gd name="T16" fmla="*/ 567 w 879"/>
                <a:gd name="T17" fmla="*/ 56 h 765"/>
                <a:gd name="T18" fmla="*/ 595 w 879"/>
                <a:gd name="T19" fmla="*/ 85 h 765"/>
                <a:gd name="T20" fmla="*/ 623 w 879"/>
                <a:gd name="T21" fmla="*/ 56 h 765"/>
                <a:gd name="T22" fmla="*/ 680 w 879"/>
                <a:gd name="T23" fmla="*/ 56 h 765"/>
                <a:gd name="T24" fmla="*/ 708 w 879"/>
                <a:gd name="T25" fmla="*/ 56 h 765"/>
                <a:gd name="T26" fmla="*/ 765 w 879"/>
                <a:gd name="T27" fmla="*/ 113 h 765"/>
                <a:gd name="T28" fmla="*/ 879 w 879"/>
                <a:gd name="T29" fmla="*/ 226 h 765"/>
                <a:gd name="T30" fmla="*/ 822 w 879"/>
                <a:gd name="T31" fmla="*/ 255 h 765"/>
                <a:gd name="T32" fmla="*/ 794 w 879"/>
                <a:gd name="T33" fmla="*/ 396 h 765"/>
                <a:gd name="T34" fmla="*/ 765 w 879"/>
                <a:gd name="T35" fmla="*/ 396 h 765"/>
                <a:gd name="T36" fmla="*/ 652 w 879"/>
                <a:gd name="T37" fmla="*/ 623 h 765"/>
                <a:gd name="T38" fmla="*/ 652 w 879"/>
                <a:gd name="T39" fmla="*/ 708 h 765"/>
                <a:gd name="T40" fmla="*/ 567 w 879"/>
                <a:gd name="T41" fmla="*/ 765 h 765"/>
                <a:gd name="T42" fmla="*/ 510 w 879"/>
                <a:gd name="T43" fmla="*/ 708 h 765"/>
                <a:gd name="T44" fmla="*/ 453 w 879"/>
                <a:gd name="T45" fmla="*/ 737 h 765"/>
                <a:gd name="T46" fmla="*/ 312 w 879"/>
                <a:gd name="T47" fmla="*/ 652 h 765"/>
                <a:gd name="T48" fmla="*/ 312 w 879"/>
                <a:gd name="T49" fmla="*/ 595 h 765"/>
                <a:gd name="T50" fmla="*/ 198 w 879"/>
                <a:gd name="T51" fmla="*/ 510 h 765"/>
                <a:gd name="T52" fmla="*/ 0 w 879"/>
                <a:gd name="T53" fmla="*/ 453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879" h="765">
                  <a:moveTo>
                    <a:pt x="0" y="453"/>
                  </a:moveTo>
                  <a:lnTo>
                    <a:pt x="56" y="396"/>
                  </a:lnTo>
                  <a:lnTo>
                    <a:pt x="28" y="340"/>
                  </a:lnTo>
                  <a:lnTo>
                    <a:pt x="142" y="113"/>
                  </a:lnTo>
                  <a:lnTo>
                    <a:pt x="255" y="113"/>
                  </a:lnTo>
                  <a:lnTo>
                    <a:pt x="312" y="28"/>
                  </a:lnTo>
                  <a:lnTo>
                    <a:pt x="397" y="0"/>
                  </a:lnTo>
                  <a:lnTo>
                    <a:pt x="482" y="141"/>
                  </a:lnTo>
                  <a:lnTo>
                    <a:pt x="567" y="56"/>
                  </a:lnTo>
                  <a:lnTo>
                    <a:pt x="595" y="85"/>
                  </a:lnTo>
                  <a:lnTo>
                    <a:pt x="623" y="56"/>
                  </a:lnTo>
                  <a:lnTo>
                    <a:pt x="680" y="56"/>
                  </a:lnTo>
                  <a:lnTo>
                    <a:pt x="708" y="56"/>
                  </a:lnTo>
                  <a:lnTo>
                    <a:pt x="765" y="113"/>
                  </a:lnTo>
                  <a:lnTo>
                    <a:pt x="879" y="226"/>
                  </a:lnTo>
                  <a:lnTo>
                    <a:pt x="822" y="255"/>
                  </a:lnTo>
                  <a:lnTo>
                    <a:pt x="794" y="396"/>
                  </a:lnTo>
                  <a:lnTo>
                    <a:pt x="765" y="396"/>
                  </a:lnTo>
                  <a:lnTo>
                    <a:pt x="652" y="623"/>
                  </a:lnTo>
                  <a:lnTo>
                    <a:pt x="652" y="708"/>
                  </a:lnTo>
                  <a:lnTo>
                    <a:pt x="567" y="765"/>
                  </a:lnTo>
                  <a:lnTo>
                    <a:pt x="510" y="708"/>
                  </a:lnTo>
                  <a:lnTo>
                    <a:pt x="453" y="737"/>
                  </a:lnTo>
                  <a:lnTo>
                    <a:pt x="312" y="652"/>
                  </a:lnTo>
                  <a:lnTo>
                    <a:pt x="312" y="595"/>
                  </a:lnTo>
                  <a:lnTo>
                    <a:pt x="198" y="510"/>
                  </a:lnTo>
                  <a:lnTo>
                    <a:pt x="0" y="45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3" name="Freeform 303"/>
            <p:cNvSpPr>
              <a:spLocks/>
            </p:cNvSpPr>
            <p:nvPr/>
          </p:nvSpPr>
          <p:spPr bwMode="auto">
            <a:xfrm>
              <a:off x="3478" y="5194"/>
              <a:ext cx="1134" cy="908"/>
            </a:xfrm>
            <a:custGeom>
              <a:avLst/>
              <a:gdLst>
                <a:gd name="T0" fmla="*/ 425 w 1134"/>
                <a:gd name="T1" fmla="*/ 908 h 908"/>
                <a:gd name="T2" fmla="*/ 368 w 1134"/>
                <a:gd name="T3" fmla="*/ 879 h 908"/>
                <a:gd name="T4" fmla="*/ 340 w 1134"/>
                <a:gd name="T5" fmla="*/ 794 h 908"/>
                <a:gd name="T6" fmla="*/ 226 w 1134"/>
                <a:gd name="T7" fmla="*/ 766 h 908"/>
                <a:gd name="T8" fmla="*/ 255 w 1134"/>
                <a:gd name="T9" fmla="*/ 709 h 908"/>
                <a:gd name="T10" fmla="*/ 113 w 1134"/>
                <a:gd name="T11" fmla="*/ 681 h 908"/>
                <a:gd name="T12" fmla="*/ 141 w 1134"/>
                <a:gd name="T13" fmla="*/ 624 h 908"/>
                <a:gd name="T14" fmla="*/ 0 w 1134"/>
                <a:gd name="T15" fmla="*/ 539 h 908"/>
                <a:gd name="T16" fmla="*/ 0 w 1134"/>
                <a:gd name="T17" fmla="*/ 482 h 908"/>
                <a:gd name="T18" fmla="*/ 28 w 1134"/>
                <a:gd name="T19" fmla="*/ 482 h 908"/>
                <a:gd name="T20" fmla="*/ 56 w 1134"/>
                <a:gd name="T21" fmla="*/ 482 h 908"/>
                <a:gd name="T22" fmla="*/ 113 w 1134"/>
                <a:gd name="T23" fmla="*/ 454 h 908"/>
                <a:gd name="T24" fmla="*/ 113 w 1134"/>
                <a:gd name="T25" fmla="*/ 426 h 908"/>
                <a:gd name="T26" fmla="*/ 85 w 1134"/>
                <a:gd name="T27" fmla="*/ 397 h 908"/>
                <a:gd name="T28" fmla="*/ 85 w 1134"/>
                <a:gd name="T29" fmla="*/ 284 h 908"/>
                <a:gd name="T30" fmla="*/ 0 w 1134"/>
                <a:gd name="T31" fmla="*/ 0 h 908"/>
                <a:gd name="T32" fmla="*/ 56 w 1134"/>
                <a:gd name="T33" fmla="*/ 0 h 908"/>
                <a:gd name="T34" fmla="*/ 113 w 1134"/>
                <a:gd name="T35" fmla="*/ 85 h 908"/>
                <a:gd name="T36" fmla="*/ 255 w 1134"/>
                <a:gd name="T37" fmla="*/ 85 h 908"/>
                <a:gd name="T38" fmla="*/ 283 w 1134"/>
                <a:gd name="T39" fmla="*/ 114 h 908"/>
                <a:gd name="T40" fmla="*/ 255 w 1134"/>
                <a:gd name="T41" fmla="*/ 170 h 908"/>
                <a:gd name="T42" fmla="*/ 283 w 1134"/>
                <a:gd name="T43" fmla="*/ 255 h 908"/>
                <a:gd name="T44" fmla="*/ 340 w 1134"/>
                <a:gd name="T45" fmla="*/ 284 h 908"/>
                <a:gd name="T46" fmla="*/ 396 w 1134"/>
                <a:gd name="T47" fmla="*/ 199 h 908"/>
                <a:gd name="T48" fmla="*/ 453 w 1134"/>
                <a:gd name="T49" fmla="*/ 227 h 908"/>
                <a:gd name="T50" fmla="*/ 510 w 1134"/>
                <a:gd name="T51" fmla="*/ 199 h 908"/>
                <a:gd name="T52" fmla="*/ 567 w 1134"/>
                <a:gd name="T53" fmla="*/ 199 h 908"/>
                <a:gd name="T54" fmla="*/ 595 w 1134"/>
                <a:gd name="T55" fmla="*/ 284 h 908"/>
                <a:gd name="T56" fmla="*/ 765 w 1134"/>
                <a:gd name="T57" fmla="*/ 341 h 908"/>
                <a:gd name="T58" fmla="*/ 878 w 1134"/>
                <a:gd name="T59" fmla="*/ 312 h 908"/>
                <a:gd name="T60" fmla="*/ 935 w 1134"/>
                <a:gd name="T61" fmla="*/ 397 h 908"/>
                <a:gd name="T62" fmla="*/ 1020 w 1134"/>
                <a:gd name="T63" fmla="*/ 397 h 908"/>
                <a:gd name="T64" fmla="*/ 1077 w 1134"/>
                <a:gd name="T65" fmla="*/ 397 h 908"/>
                <a:gd name="T66" fmla="*/ 1134 w 1134"/>
                <a:gd name="T67" fmla="*/ 454 h 908"/>
                <a:gd name="T68" fmla="*/ 1134 w 1134"/>
                <a:gd name="T69" fmla="*/ 539 h 908"/>
                <a:gd name="T70" fmla="*/ 1049 w 1134"/>
                <a:gd name="T71" fmla="*/ 539 h 908"/>
                <a:gd name="T72" fmla="*/ 992 w 1134"/>
                <a:gd name="T73" fmla="*/ 652 h 908"/>
                <a:gd name="T74" fmla="*/ 1049 w 1134"/>
                <a:gd name="T75" fmla="*/ 709 h 908"/>
                <a:gd name="T76" fmla="*/ 992 w 1134"/>
                <a:gd name="T77" fmla="*/ 822 h 908"/>
                <a:gd name="T78" fmla="*/ 878 w 1134"/>
                <a:gd name="T79" fmla="*/ 822 h 908"/>
                <a:gd name="T80" fmla="*/ 822 w 1134"/>
                <a:gd name="T81" fmla="*/ 908 h 908"/>
                <a:gd name="T82" fmla="*/ 425 w 1134"/>
                <a:gd name="T83" fmla="*/ 908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34" h="908">
                  <a:moveTo>
                    <a:pt x="425" y="908"/>
                  </a:moveTo>
                  <a:lnTo>
                    <a:pt x="368" y="879"/>
                  </a:lnTo>
                  <a:lnTo>
                    <a:pt x="340" y="794"/>
                  </a:lnTo>
                  <a:lnTo>
                    <a:pt x="226" y="766"/>
                  </a:lnTo>
                  <a:lnTo>
                    <a:pt x="255" y="709"/>
                  </a:lnTo>
                  <a:lnTo>
                    <a:pt x="113" y="681"/>
                  </a:lnTo>
                  <a:lnTo>
                    <a:pt x="141" y="624"/>
                  </a:lnTo>
                  <a:lnTo>
                    <a:pt x="0" y="539"/>
                  </a:lnTo>
                  <a:lnTo>
                    <a:pt x="0" y="482"/>
                  </a:lnTo>
                  <a:lnTo>
                    <a:pt x="28" y="482"/>
                  </a:lnTo>
                  <a:lnTo>
                    <a:pt x="56" y="482"/>
                  </a:lnTo>
                  <a:lnTo>
                    <a:pt x="113" y="454"/>
                  </a:lnTo>
                  <a:lnTo>
                    <a:pt x="113" y="426"/>
                  </a:lnTo>
                  <a:lnTo>
                    <a:pt x="85" y="397"/>
                  </a:lnTo>
                  <a:lnTo>
                    <a:pt x="85" y="284"/>
                  </a:lnTo>
                  <a:lnTo>
                    <a:pt x="0" y="0"/>
                  </a:lnTo>
                  <a:lnTo>
                    <a:pt x="56" y="0"/>
                  </a:lnTo>
                  <a:lnTo>
                    <a:pt x="113" y="85"/>
                  </a:lnTo>
                  <a:lnTo>
                    <a:pt x="255" y="85"/>
                  </a:lnTo>
                  <a:lnTo>
                    <a:pt x="283" y="114"/>
                  </a:lnTo>
                  <a:lnTo>
                    <a:pt x="255" y="170"/>
                  </a:lnTo>
                  <a:lnTo>
                    <a:pt x="283" y="255"/>
                  </a:lnTo>
                  <a:lnTo>
                    <a:pt x="340" y="284"/>
                  </a:lnTo>
                  <a:lnTo>
                    <a:pt x="396" y="199"/>
                  </a:lnTo>
                  <a:lnTo>
                    <a:pt x="453" y="227"/>
                  </a:lnTo>
                  <a:lnTo>
                    <a:pt x="510" y="199"/>
                  </a:lnTo>
                  <a:lnTo>
                    <a:pt x="567" y="199"/>
                  </a:lnTo>
                  <a:lnTo>
                    <a:pt x="595" y="284"/>
                  </a:lnTo>
                  <a:lnTo>
                    <a:pt x="765" y="341"/>
                  </a:lnTo>
                  <a:lnTo>
                    <a:pt x="878" y="312"/>
                  </a:lnTo>
                  <a:lnTo>
                    <a:pt x="935" y="397"/>
                  </a:lnTo>
                  <a:lnTo>
                    <a:pt x="1020" y="397"/>
                  </a:lnTo>
                  <a:lnTo>
                    <a:pt x="1077" y="397"/>
                  </a:lnTo>
                  <a:lnTo>
                    <a:pt x="1134" y="454"/>
                  </a:lnTo>
                  <a:lnTo>
                    <a:pt x="1134" y="539"/>
                  </a:lnTo>
                  <a:lnTo>
                    <a:pt x="1049" y="539"/>
                  </a:lnTo>
                  <a:lnTo>
                    <a:pt x="992" y="652"/>
                  </a:lnTo>
                  <a:lnTo>
                    <a:pt x="1049" y="709"/>
                  </a:lnTo>
                  <a:lnTo>
                    <a:pt x="992" y="822"/>
                  </a:lnTo>
                  <a:lnTo>
                    <a:pt x="878" y="822"/>
                  </a:lnTo>
                  <a:lnTo>
                    <a:pt x="822" y="908"/>
                  </a:lnTo>
                  <a:lnTo>
                    <a:pt x="425" y="90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4" name="Freeform 304"/>
            <p:cNvSpPr>
              <a:spLocks/>
            </p:cNvSpPr>
            <p:nvPr/>
          </p:nvSpPr>
          <p:spPr bwMode="auto">
            <a:xfrm>
              <a:off x="2315" y="4429"/>
              <a:ext cx="1219" cy="992"/>
            </a:xfrm>
            <a:custGeom>
              <a:avLst/>
              <a:gdLst>
                <a:gd name="T0" fmla="*/ 142 w 1219"/>
                <a:gd name="T1" fmla="*/ 510 h 992"/>
                <a:gd name="T2" fmla="*/ 29 w 1219"/>
                <a:gd name="T3" fmla="*/ 539 h 992"/>
                <a:gd name="T4" fmla="*/ 0 w 1219"/>
                <a:gd name="T5" fmla="*/ 624 h 992"/>
                <a:gd name="T6" fmla="*/ 57 w 1219"/>
                <a:gd name="T7" fmla="*/ 709 h 992"/>
                <a:gd name="T8" fmla="*/ 142 w 1219"/>
                <a:gd name="T9" fmla="*/ 737 h 992"/>
                <a:gd name="T10" fmla="*/ 142 w 1219"/>
                <a:gd name="T11" fmla="*/ 850 h 992"/>
                <a:gd name="T12" fmla="*/ 199 w 1219"/>
                <a:gd name="T13" fmla="*/ 879 h 992"/>
                <a:gd name="T14" fmla="*/ 227 w 1219"/>
                <a:gd name="T15" fmla="*/ 964 h 992"/>
                <a:gd name="T16" fmla="*/ 284 w 1219"/>
                <a:gd name="T17" fmla="*/ 992 h 992"/>
                <a:gd name="T18" fmla="*/ 340 w 1219"/>
                <a:gd name="T19" fmla="*/ 935 h 992"/>
                <a:gd name="T20" fmla="*/ 312 w 1219"/>
                <a:gd name="T21" fmla="*/ 879 h 992"/>
                <a:gd name="T22" fmla="*/ 426 w 1219"/>
                <a:gd name="T23" fmla="*/ 652 h 992"/>
                <a:gd name="T24" fmla="*/ 539 w 1219"/>
                <a:gd name="T25" fmla="*/ 652 h 992"/>
                <a:gd name="T26" fmla="*/ 596 w 1219"/>
                <a:gd name="T27" fmla="*/ 567 h 992"/>
                <a:gd name="T28" fmla="*/ 681 w 1219"/>
                <a:gd name="T29" fmla="*/ 539 h 992"/>
                <a:gd name="T30" fmla="*/ 766 w 1219"/>
                <a:gd name="T31" fmla="*/ 680 h 992"/>
                <a:gd name="T32" fmla="*/ 851 w 1219"/>
                <a:gd name="T33" fmla="*/ 595 h 992"/>
                <a:gd name="T34" fmla="*/ 879 w 1219"/>
                <a:gd name="T35" fmla="*/ 624 h 992"/>
                <a:gd name="T36" fmla="*/ 907 w 1219"/>
                <a:gd name="T37" fmla="*/ 595 h 992"/>
                <a:gd name="T38" fmla="*/ 992 w 1219"/>
                <a:gd name="T39" fmla="*/ 595 h 992"/>
                <a:gd name="T40" fmla="*/ 1049 w 1219"/>
                <a:gd name="T41" fmla="*/ 652 h 992"/>
                <a:gd name="T42" fmla="*/ 1049 w 1219"/>
                <a:gd name="T43" fmla="*/ 510 h 992"/>
                <a:gd name="T44" fmla="*/ 1134 w 1219"/>
                <a:gd name="T45" fmla="*/ 397 h 992"/>
                <a:gd name="T46" fmla="*/ 1219 w 1219"/>
                <a:gd name="T47" fmla="*/ 397 h 992"/>
                <a:gd name="T48" fmla="*/ 1219 w 1219"/>
                <a:gd name="T49" fmla="*/ 312 h 992"/>
                <a:gd name="T50" fmla="*/ 1191 w 1219"/>
                <a:gd name="T51" fmla="*/ 255 h 992"/>
                <a:gd name="T52" fmla="*/ 1191 w 1219"/>
                <a:gd name="T53" fmla="*/ 198 h 992"/>
                <a:gd name="T54" fmla="*/ 1163 w 1219"/>
                <a:gd name="T55" fmla="*/ 198 h 992"/>
                <a:gd name="T56" fmla="*/ 1219 w 1219"/>
                <a:gd name="T57" fmla="*/ 57 h 992"/>
                <a:gd name="T58" fmla="*/ 1021 w 1219"/>
                <a:gd name="T59" fmla="*/ 0 h 992"/>
                <a:gd name="T60" fmla="*/ 992 w 1219"/>
                <a:gd name="T61" fmla="*/ 57 h 992"/>
                <a:gd name="T62" fmla="*/ 851 w 1219"/>
                <a:gd name="T63" fmla="*/ 85 h 992"/>
                <a:gd name="T64" fmla="*/ 766 w 1219"/>
                <a:gd name="T65" fmla="*/ 170 h 992"/>
                <a:gd name="T66" fmla="*/ 766 w 1219"/>
                <a:gd name="T67" fmla="*/ 255 h 992"/>
                <a:gd name="T68" fmla="*/ 709 w 1219"/>
                <a:gd name="T69" fmla="*/ 255 h 992"/>
                <a:gd name="T70" fmla="*/ 652 w 1219"/>
                <a:gd name="T71" fmla="*/ 227 h 992"/>
                <a:gd name="T72" fmla="*/ 596 w 1219"/>
                <a:gd name="T73" fmla="*/ 227 h 992"/>
                <a:gd name="T74" fmla="*/ 482 w 1219"/>
                <a:gd name="T75" fmla="*/ 368 h 992"/>
                <a:gd name="T76" fmla="*/ 482 w 1219"/>
                <a:gd name="T77" fmla="*/ 283 h 992"/>
                <a:gd name="T78" fmla="*/ 426 w 1219"/>
                <a:gd name="T79" fmla="*/ 283 h 992"/>
                <a:gd name="T80" fmla="*/ 369 w 1219"/>
                <a:gd name="T81" fmla="*/ 368 h 992"/>
                <a:gd name="T82" fmla="*/ 255 w 1219"/>
                <a:gd name="T83" fmla="*/ 425 h 992"/>
                <a:gd name="T84" fmla="*/ 227 w 1219"/>
                <a:gd name="T85" fmla="*/ 510 h 992"/>
                <a:gd name="T86" fmla="*/ 142 w 1219"/>
                <a:gd name="T87" fmla="*/ 51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219" h="992">
                  <a:moveTo>
                    <a:pt x="142" y="510"/>
                  </a:moveTo>
                  <a:lnTo>
                    <a:pt x="29" y="539"/>
                  </a:lnTo>
                  <a:lnTo>
                    <a:pt x="0" y="624"/>
                  </a:lnTo>
                  <a:lnTo>
                    <a:pt x="57" y="709"/>
                  </a:lnTo>
                  <a:lnTo>
                    <a:pt x="142" y="737"/>
                  </a:lnTo>
                  <a:lnTo>
                    <a:pt x="142" y="850"/>
                  </a:lnTo>
                  <a:lnTo>
                    <a:pt x="199" y="879"/>
                  </a:lnTo>
                  <a:lnTo>
                    <a:pt x="227" y="964"/>
                  </a:lnTo>
                  <a:lnTo>
                    <a:pt x="284" y="992"/>
                  </a:lnTo>
                  <a:lnTo>
                    <a:pt x="340" y="935"/>
                  </a:lnTo>
                  <a:lnTo>
                    <a:pt x="312" y="879"/>
                  </a:lnTo>
                  <a:lnTo>
                    <a:pt x="426" y="652"/>
                  </a:lnTo>
                  <a:lnTo>
                    <a:pt x="539" y="652"/>
                  </a:lnTo>
                  <a:lnTo>
                    <a:pt x="596" y="567"/>
                  </a:lnTo>
                  <a:lnTo>
                    <a:pt x="681" y="539"/>
                  </a:lnTo>
                  <a:lnTo>
                    <a:pt x="766" y="680"/>
                  </a:lnTo>
                  <a:lnTo>
                    <a:pt x="851" y="595"/>
                  </a:lnTo>
                  <a:lnTo>
                    <a:pt x="879" y="624"/>
                  </a:lnTo>
                  <a:lnTo>
                    <a:pt x="907" y="595"/>
                  </a:lnTo>
                  <a:lnTo>
                    <a:pt x="992" y="595"/>
                  </a:lnTo>
                  <a:lnTo>
                    <a:pt x="1049" y="652"/>
                  </a:lnTo>
                  <a:lnTo>
                    <a:pt x="1049" y="510"/>
                  </a:lnTo>
                  <a:lnTo>
                    <a:pt x="1134" y="397"/>
                  </a:lnTo>
                  <a:lnTo>
                    <a:pt x="1219" y="397"/>
                  </a:lnTo>
                  <a:lnTo>
                    <a:pt x="1219" y="312"/>
                  </a:lnTo>
                  <a:lnTo>
                    <a:pt x="1191" y="255"/>
                  </a:lnTo>
                  <a:lnTo>
                    <a:pt x="1191" y="198"/>
                  </a:lnTo>
                  <a:lnTo>
                    <a:pt x="1163" y="198"/>
                  </a:lnTo>
                  <a:lnTo>
                    <a:pt x="1219" y="57"/>
                  </a:lnTo>
                  <a:lnTo>
                    <a:pt x="1021" y="0"/>
                  </a:lnTo>
                  <a:lnTo>
                    <a:pt x="992" y="57"/>
                  </a:lnTo>
                  <a:lnTo>
                    <a:pt x="851" y="85"/>
                  </a:lnTo>
                  <a:lnTo>
                    <a:pt x="766" y="170"/>
                  </a:lnTo>
                  <a:lnTo>
                    <a:pt x="766" y="255"/>
                  </a:lnTo>
                  <a:lnTo>
                    <a:pt x="709" y="255"/>
                  </a:lnTo>
                  <a:lnTo>
                    <a:pt x="652" y="227"/>
                  </a:lnTo>
                  <a:lnTo>
                    <a:pt x="596" y="227"/>
                  </a:lnTo>
                  <a:lnTo>
                    <a:pt x="482" y="368"/>
                  </a:lnTo>
                  <a:lnTo>
                    <a:pt x="482" y="283"/>
                  </a:lnTo>
                  <a:lnTo>
                    <a:pt x="426" y="283"/>
                  </a:lnTo>
                  <a:lnTo>
                    <a:pt x="369" y="368"/>
                  </a:lnTo>
                  <a:lnTo>
                    <a:pt x="255" y="425"/>
                  </a:lnTo>
                  <a:lnTo>
                    <a:pt x="227" y="510"/>
                  </a:lnTo>
                  <a:lnTo>
                    <a:pt x="142" y="51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5" name="Freeform 305"/>
            <p:cNvSpPr>
              <a:spLocks/>
            </p:cNvSpPr>
            <p:nvPr/>
          </p:nvSpPr>
          <p:spPr bwMode="auto">
            <a:xfrm>
              <a:off x="2457" y="4202"/>
              <a:ext cx="1219" cy="737"/>
            </a:xfrm>
            <a:custGeom>
              <a:avLst/>
              <a:gdLst>
                <a:gd name="T0" fmla="*/ 85 w 1219"/>
                <a:gd name="T1" fmla="*/ 737 h 737"/>
                <a:gd name="T2" fmla="*/ 0 w 1219"/>
                <a:gd name="T3" fmla="*/ 737 h 737"/>
                <a:gd name="T4" fmla="*/ 28 w 1219"/>
                <a:gd name="T5" fmla="*/ 539 h 737"/>
                <a:gd name="T6" fmla="*/ 57 w 1219"/>
                <a:gd name="T7" fmla="*/ 510 h 737"/>
                <a:gd name="T8" fmla="*/ 57 w 1219"/>
                <a:gd name="T9" fmla="*/ 454 h 737"/>
                <a:gd name="T10" fmla="*/ 113 w 1219"/>
                <a:gd name="T11" fmla="*/ 482 h 737"/>
                <a:gd name="T12" fmla="*/ 198 w 1219"/>
                <a:gd name="T13" fmla="*/ 454 h 737"/>
                <a:gd name="T14" fmla="*/ 198 w 1219"/>
                <a:gd name="T15" fmla="*/ 397 h 737"/>
                <a:gd name="T16" fmla="*/ 227 w 1219"/>
                <a:gd name="T17" fmla="*/ 397 h 737"/>
                <a:gd name="T18" fmla="*/ 284 w 1219"/>
                <a:gd name="T19" fmla="*/ 369 h 737"/>
                <a:gd name="T20" fmla="*/ 255 w 1219"/>
                <a:gd name="T21" fmla="*/ 312 h 737"/>
                <a:gd name="T22" fmla="*/ 284 w 1219"/>
                <a:gd name="T23" fmla="*/ 255 h 737"/>
                <a:gd name="T24" fmla="*/ 255 w 1219"/>
                <a:gd name="T25" fmla="*/ 199 h 737"/>
                <a:gd name="T26" fmla="*/ 284 w 1219"/>
                <a:gd name="T27" fmla="*/ 170 h 737"/>
                <a:gd name="T28" fmla="*/ 255 w 1219"/>
                <a:gd name="T29" fmla="*/ 113 h 737"/>
                <a:gd name="T30" fmla="*/ 340 w 1219"/>
                <a:gd name="T31" fmla="*/ 0 h 737"/>
                <a:gd name="T32" fmla="*/ 397 w 1219"/>
                <a:gd name="T33" fmla="*/ 28 h 737"/>
                <a:gd name="T34" fmla="*/ 425 w 1219"/>
                <a:gd name="T35" fmla="*/ 85 h 737"/>
                <a:gd name="T36" fmla="*/ 510 w 1219"/>
                <a:gd name="T37" fmla="*/ 113 h 737"/>
                <a:gd name="T38" fmla="*/ 539 w 1219"/>
                <a:gd name="T39" fmla="*/ 57 h 737"/>
                <a:gd name="T40" fmla="*/ 595 w 1219"/>
                <a:gd name="T41" fmla="*/ 0 h 737"/>
                <a:gd name="T42" fmla="*/ 709 w 1219"/>
                <a:gd name="T43" fmla="*/ 0 h 737"/>
                <a:gd name="T44" fmla="*/ 737 w 1219"/>
                <a:gd name="T45" fmla="*/ 28 h 737"/>
                <a:gd name="T46" fmla="*/ 794 w 1219"/>
                <a:gd name="T47" fmla="*/ 0 h 737"/>
                <a:gd name="T48" fmla="*/ 1021 w 1219"/>
                <a:gd name="T49" fmla="*/ 28 h 737"/>
                <a:gd name="T50" fmla="*/ 1077 w 1219"/>
                <a:gd name="T51" fmla="*/ 85 h 737"/>
                <a:gd name="T52" fmla="*/ 1134 w 1219"/>
                <a:gd name="T53" fmla="*/ 57 h 737"/>
                <a:gd name="T54" fmla="*/ 1219 w 1219"/>
                <a:gd name="T55" fmla="*/ 170 h 737"/>
                <a:gd name="T56" fmla="*/ 1162 w 1219"/>
                <a:gd name="T57" fmla="*/ 227 h 737"/>
                <a:gd name="T58" fmla="*/ 1191 w 1219"/>
                <a:gd name="T59" fmla="*/ 255 h 737"/>
                <a:gd name="T60" fmla="*/ 1191 w 1219"/>
                <a:gd name="T61" fmla="*/ 397 h 737"/>
                <a:gd name="T62" fmla="*/ 1134 w 1219"/>
                <a:gd name="T63" fmla="*/ 369 h 737"/>
                <a:gd name="T64" fmla="*/ 1106 w 1219"/>
                <a:gd name="T65" fmla="*/ 397 h 737"/>
                <a:gd name="T66" fmla="*/ 1049 w 1219"/>
                <a:gd name="T67" fmla="*/ 425 h 737"/>
                <a:gd name="T68" fmla="*/ 1021 w 1219"/>
                <a:gd name="T69" fmla="*/ 425 h 737"/>
                <a:gd name="T70" fmla="*/ 1077 w 1219"/>
                <a:gd name="T71" fmla="*/ 284 h 737"/>
                <a:gd name="T72" fmla="*/ 879 w 1219"/>
                <a:gd name="T73" fmla="*/ 227 h 737"/>
                <a:gd name="T74" fmla="*/ 850 w 1219"/>
                <a:gd name="T75" fmla="*/ 284 h 737"/>
                <a:gd name="T76" fmla="*/ 709 w 1219"/>
                <a:gd name="T77" fmla="*/ 312 h 737"/>
                <a:gd name="T78" fmla="*/ 624 w 1219"/>
                <a:gd name="T79" fmla="*/ 397 h 737"/>
                <a:gd name="T80" fmla="*/ 624 w 1219"/>
                <a:gd name="T81" fmla="*/ 482 h 737"/>
                <a:gd name="T82" fmla="*/ 567 w 1219"/>
                <a:gd name="T83" fmla="*/ 482 h 737"/>
                <a:gd name="T84" fmla="*/ 510 w 1219"/>
                <a:gd name="T85" fmla="*/ 454 h 737"/>
                <a:gd name="T86" fmla="*/ 454 w 1219"/>
                <a:gd name="T87" fmla="*/ 454 h 737"/>
                <a:gd name="T88" fmla="*/ 340 w 1219"/>
                <a:gd name="T89" fmla="*/ 595 h 737"/>
                <a:gd name="T90" fmla="*/ 340 w 1219"/>
                <a:gd name="T91" fmla="*/ 510 h 737"/>
                <a:gd name="T92" fmla="*/ 284 w 1219"/>
                <a:gd name="T93" fmla="*/ 510 h 737"/>
                <a:gd name="T94" fmla="*/ 227 w 1219"/>
                <a:gd name="T95" fmla="*/ 595 h 737"/>
                <a:gd name="T96" fmla="*/ 119 w 1219"/>
                <a:gd name="T97" fmla="*/ 646 h 737"/>
                <a:gd name="T98" fmla="*/ 85 w 1219"/>
                <a:gd name="T99" fmla="*/ 73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19" h="737">
                  <a:moveTo>
                    <a:pt x="85" y="737"/>
                  </a:moveTo>
                  <a:lnTo>
                    <a:pt x="0" y="737"/>
                  </a:lnTo>
                  <a:lnTo>
                    <a:pt x="28" y="539"/>
                  </a:lnTo>
                  <a:lnTo>
                    <a:pt x="57" y="510"/>
                  </a:lnTo>
                  <a:lnTo>
                    <a:pt x="57" y="454"/>
                  </a:lnTo>
                  <a:lnTo>
                    <a:pt x="113" y="482"/>
                  </a:lnTo>
                  <a:lnTo>
                    <a:pt x="198" y="454"/>
                  </a:lnTo>
                  <a:lnTo>
                    <a:pt x="198" y="397"/>
                  </a:lnTo>
                  <a:lnTo>
                    <a:pt x="227" y="397"/>
                  </a:lnTo>
                  <a:lnTo>
                    <a:pt x="284" y="369"/>
                  </a:lnTo>
                  <a:lnTo>
                    <a:pt x="255" y="312"/>
                  </a:lnTo>
                  <a:lnTo>
                    <a:pt x="284" y="255"/>
                  </a:lnTo>
                  <a:lnTo>
                    <a:pt x="255" y="199"/>
                  </a:lnTo>
                  <a:lnTo>
                    <a:pt x="284" y="170"/>
                  </a:lnTo>
                  <a:lnTo>
                    <a:pt x="255" y="113"/>
                  </a:lnTo>
                  <a:lnTo>
                    <a:pt x="340" y="0"/>
                  </a:lnTo>
                  <a:lnTo>
                    <a:pt x="397" y="28"/>
                  </a:lnTo>
                  <a:lnTo>
                    <a:pt x="425" y="85"/>
                  </a:lnTo>
                  <a:lnTo>
                    <a:pt x="510" y="113"/>
                  </a:lnTo>
                  <a:lnTo>
                    <a:pt x="539" y="57"/>
                  </a:lnTo>
                  <a:lnTo>
                    <a:pt x="595" y="0"/>
                  </a:lnTo>
                  <a:lnTo>
                    <a:pt x="709" y="0"/>
                  </a:lnTo>
                  <a:lnTo>
                    <a:pt x="737" y="28"/>
                  </a:lnTo>
                  <a:lnTo>
                    <a:pt x="794" y="0"/>
                  </a:lnTo>
                  <a:lnTo>
                    <a:pt x="1021" y="28"/>
                  </a:lnTo>
                  <a:lnTo>
                    <a:pt x="1077" y="85"/>
                  </a:lnTo>
                  <a:lnTo>
                    <a:pt x="1134" y="57"/>
                  </a:lnTo>
                  <a:lnTo>
                    <a:pt x="1219" y="170"/>
                  </a:lnTo>
                  <a:lnTo>
                    <a:pt x="1162" y="227"/>
                  </a:lnTo>
                  <a:lnTo>
                    <a:pt x="1191" y="255"/>
                  </a:lnTo>
                  <a:lnTo>
                    <a:pt x="1191" y="397"/>
                  </a:lnTo>
                  <a:lnTo>
                    <a:pt x="1134" y="369"/>
                  </a:lnTo>
                  <a:lnTo>
                    <a:pt x="1106" y="397"/>
                  </a:lnTo>
                  <a:lnTo>
                    <a:pt x="1049" y="425"/>
                  </a:lnTo>
                  <a:lnTo>
                    <a:pt x="1021" y="425"/>
                  </a:lnTo>
                  <a:lnTo>
                    <a:pt x="1077" y="284"/>
                  </a:lnTo>
                  <a:lnTo>
                    <a:pt x="879" y="227"/>
                  </a:lnTo>
                  <a:lnTo>
                    <a:pt x="850" y="284"/>
                  </a:lnTo>
                  <a:lnTo>
                    <a:pt x="709" y="312"/>
                  </a:lnTo>
                  <a:lnTo>
                    <a:pt x="624" y="397"/>
                  </a:lnTo>
                  <a:lnTo>
                    <a:pt x="624" y="482"/>
                  </a:lnTo>
                  <a:lnTo>
                    <a:pt x="567" y="482"/>
                  </a:lnTo>
                  <a:lnTo>
                    <a:pt x="510" y="454"/>
                  </a:lnTo>
                  <a:lnTo>
                    <a:pt x="454" y="454"/>
                  </a:lnTo>
                  <a:lnTo>
                    <a:pt x="340" y="595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27" y="595"/>
                  </a:lnTo>
                  <a:lnTo>
                    <a:pt x="119" y="646"/>
                  </a:lnTo>
                  <a:lnTo>
                    <a:pt x="85" y="73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667" name="Freeform 307"/>
            <p:cNvSpPr>
              <a:spLocks/>
            </p:cNvSpPr>
            <p:nvPr/>
          </p:nvSpPr>
          <p:spPr bwMode="auto">
            <a:xfrm>
              <a:off x="3478" y="4486"/>
              <a:ext cx="1502" cy="1162"/>
            </a:xfrm>
            <a:custGeom>
              <a:avLst/>
              <a:gdLst>
                <a:gd name="T0" fmla="*/ 1134 w 1502"/>
                <a:gd name="T1" fmla="*/ 1162 h 1162"/>
                <a:gd name="T2" fmla="*/ 1077 w 1502"/>
                <a:gd name="T3" fmla="*/ 1105 h 1162"/>
                <a:gd name="T4" fmla="*/ 935 w 1502"/>
                <a:gd name="T5" fmla="*/ 1105 h 1162"/>
                <a:gd name="T6" fmla="*/ 878 w 1502"/>
                <a:gd name="T7" fmla="*/ 1020 h 1162"/>
                <a:gd name="T8" fmla="*/ 765 w 1502"/>
                <a:gd name="T9" fmla="*/ 1049 h 1162"/>
                <a:gd name="T10" fmla="*/ 595 w 1502"/>
                <a:gd name="T11" fmla="*/ 992 h 1162"/>
                <a:gd name="T12" fmla="*/ 567 w 1502"/>
                <a:gd name="T13" fmla="*/ 907 h 1162"/>
                <a:gd name="T14" fmla="*/ 510 w 1502"/>
                <a:gd name="T15" fmla="*/ 907 h 1162"/>
                <a:gd name="T16" fmla="*/ 453 w 1502"/>
                <a:gd name="T17" fmla="*/ 935 h 1162"/>
                <a:gd name="T18" fmla="*/ 396 w 1502"/>
                <a:gd name="T19" fmla="*/ 907 h 1162"/>
                <a:gd name="T20" fmla="*/ 340 w 1502"/>
                <a:gd name="T21" fmla="*/ 992 h 1162"/>
                <a:gd name="T22" fmla="*/ 283 w 1502"/>
                <a:gd name="T23" fmla="*/ 963 h 1162"/>
                <a:gd name="T24" fmla="*/ 255 w 1502"/>
                <a:gd name="T25" fmla="*/ 878 h 1162"/>
                <a:gd name="T26" fmla="*/ 283 w 1502"/>
                <a:gd name="T27" fmla="*/ 822 h 1162"/>
                <a:gd name="T28" fmla="*/ 255 w 1502"/>
                <a:gd name="T29" fmla="*/ 793 h 1162"/>
                <a:gd name="T30" fmla="*/ 113 w 1502"/>
                <a:gd name="T31" fmla="*/ 793 h 1162"/>
                <a:gd name="T32" fmla="*/ 56 w 1502"/>
                <a:gd name="T33" fmla="*/ 708 h 1162"/>
                <a:gd name="T34" fmla="*/ 0 w 1502"/>
                <a:gd name="T35" fmla="*/ 708 h 1162"/>
                <a:gd name="T36" fmla="*/ 28 w 1502"/>
                <a:gd name="T37" fmla="*/ 652 h 1162"/>
                <a:gd name="T38" fmla="*/ 113 w 1502"/>
                <a:gd name="T39" fmla="*/ 652 h 1162"/>
                <a:gd name="T40" fmla="*/ 141 w 1502"/>
                <a:gd name="T41" fmla="*/ 567 h 1162"/>
                <a:gd name="T42" fmla="*/ 113 w 1502"/>
                <a:gd name="T43" fmla="*/ 538 h 1162"/>
                <a:gd name="T44" fmla="*/ 141 w 1502"/>
                <a:gd name="T45" fmla="*/ 510 h 1162"/>
                <a:gd name="T46" fmla="*/ 85 w 1502"/>
                <a:gd name="T47" fmla="*/ 453 h 1162"/>
                <a:gd name="T48" fmla="*/ 113 w 1502"/>
                <a:gd name="T49" fmla="*/ 425 h 1162"/>
                <a:gd name="T50" fmla="*/ 283 w 1502"/>
                <a:gd name="T51" fmla="*/ 453 h 1162"/>
                <a:gd name="T52" fmla="*/ 396 w 1502"/>
                <a:gd name="T53" fmla="*/ 396 h 1162"/>
                <a:gd name="T54" fmla="*/ 425 w 1502"/>
                <a:gd name="T55" fmla="*/ 311 h 1162"/>
                <a:gd name="T56" fmla="*/ 510 w 1502"/>
                <a:gd name="T57" fmla="*/ 198 h 1162"/>
                <a:gd name="T58" fmla="*/ 538 w 1502"/>
                <a:gd name="T59" fmla="*/ 85 h 1162"/>
                <a:gd name="T60" fmla="*/ 623 w 1502"/>
                <a:gd name="T61" fmla="*/ 85 h 1162"/>
                <a:gd name="T62" fmla="*/ 652 w 1502"/>
                <a:gd name="T63" fmla="*/ 170 h 1162"/>
                <a:gd name="T64" fmla="*/ 963 w 1502"/>
                <a:gd name="T65" fmla="*/ 226 h 1162"/>
                <a:gd name="T66" fmla="*/ 1077 w 1502"/>
                <a:gd name="T67" fmla="*/ 170 h 1162"/>
                <a:gd name="T68" fmla="*/ 1134 w 1502"/>
                <a:gd name="T69" fmla="*/ 56 h 1162"/>
                <a:gd name="T70" fmla="*/ 1275 w 1502"/>
                <a:gd name="T71" fmla="*/ 85 h 1162"/>
                <a:gd name="T72" fmla="*/ 1389 w 1502"/>
                <a:gd name="T73" fmla="*/ 0 h 1162"/>
                <a:gd name="T74" fmla="*/ 1474 w 1502"/>
                <a:gd name="T75" fmla="*/ 0 h 1162"/>
                <a:gd name="T76" fmla="*/ 1502 w 1502"/>
                <a:gd name="T77" fmla="*/ 113 h 1162"/>
                <a:gd name="T78" fmla="*/ 1445 w 1502"/>
                <a:gd name="T79" fmla="*/ 255 h 1162"/>
                <a:gd name="T80" fmla="*/ 1389 w 1502"/>
                <a:gd name="T81" fmla="*/ 255 h 1162"/>
                <a:gd name="T82" fmla="*/ 1360 w 1502"/>
                <a:gd name="T83" fmla="*/ 311 h 1162"/>
                <a:gd name="T84" fmla="*/ 1389 w 1502"/>
                <a:gd name="T85" fmla="*/ 396 h 1162"/>
                <a:gd name="T86" fmla="*/ 1247 w 1502"/>
                <a:gd name="T87" fmla="*/ 453 h 1162"/>
                <a:gd name="T88" fmla="*/ 1247 w 1502"/>
                <a:gd name="T89" fmla="*/ 708 h 1162"/>
                <a:gd name="T90" fmla="*/ 1304 w 1502"/>
                <a:gd name="T91" fmla="*/ 963 h 1162"/>
                <a:gd name="T92" fmla="*/ 1247 w 1502"/>
                <a:gd name="T93" fmla="*/ 1020 h 1162"/>
                <a:gd name="T94" fmla="*/ 1247 w 1502"/>
                <a:gd name="T95" fmla="*/ 1077 h 1162"/>
                <a:gd name="T96" fmla="*/ 1134 w 1502"/>
                <a:gd name="T97" fmla="*/ 1162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502" h="1162">
                  <a:moveTo>
                    <a:pt x="1134" y="1162"/>
                  </a:moveTo>
                  <a:lnTo>
                    <a:pt x="1077" y="1105"/>
                  </a:lnTo>
                  <a:lnTo>
                    <a:pt x="935" y="1105"/>
                  </a:lnTo>
                  <a:lnTo>
                    <a:pt x="878" y="1020"/>
                  </a:lnTo>
                  <a:lnTo>
                    <a:pt x="765" y="1049"/>
                  </a:lnTo>
                  <a:lnTo>
                    <a:pt x="595" y="992"/>
                  </a:lnTo>
                  <a:lnTo>
                    <a:pt x="567" y="907"/>
                  </a:lnTo>
                  <a:lnTo>
                    <a:pt x="510" y="907"/>
                  </a:lnTo>
                  <a:lnTo>
                    <a:pt x="453" y="935"/>
                  </a:lnTo>
                  <a:lnTo>
                    <a:pt x="396" y="907"/>
                  </a:lnTo>
                  <a:lnTo>
                    <a:pt x="340" y="992"/>
                  </a:lnTo>
                  <a:lnTo>
                    <a:pt x="283" y="963"/>
                  </a:lnTo>
                  <a:lnTo>
                    <a:pt x="255" y="878"/>
                  </a:lnTo>
                  <a:lnTo>
                    <a:pt x="283" y="822"/>
                  </a:lnTo>
                  <a:lnTo>
                    <a:pt x="255" y="793"/>
                  </a:lnTo>
                  <a:lnTo>
                    <a:pt x="113" y="793"/>
                  </a:lnTo>
                  <a:lnTo>
                    <a:pt x="56" y="708"/>
                  </a:lnTo>
                  <a:lnTo>
                    <a:pt x="0" y="708"/>
                  </a:lnTo>
                  <a:lnTo>
                    <a:pt x="28" y="652"/>
                  </a:lnTo>
                  <a:lnTo>
                    <a:pt x="113" y="652"/>
                  </a:lnTo>
                  <a:lnTo>
                    <a:pt x="141" y="567"/>
                  </a:lnTo>
                  <a:lnTo>
                    <a:pt x="113" y="538"/>
                  </a:lnTo>
                  <a:lnTo>
                    <a:pt x="141" y="510"/>
                  </a:lnTo>
                  <a:lnTo>
                    <a:pt x="85" y="453"/>
                  </a:lnTo>
                  <a:lnTo>
                    <a:pt x="113" y="425"/>
                  </a:lnTo>
                  <a:lnTo>
                    <a:pt x="283" y="453"/>
                  </a:lnTo>
                  <a:lnTo>
                    <a:pt x="396" y="396"/>
                  </a:lnTo>
                  <a:lnTo>
                    <a:pt x="425" y="311"/>
                  </a:lnTo>
                  <a:lnTo>
                    <a:pt x="510" y="198"/>
                  </a:lnTo>
                  <a:lnTo>
                    <a:pt x="538" y="85"/>
                  </a:lnTo>
                  <a:lnTo>
                    <a:pt x="623" y="85"/>
                  </a:lnTo>
                  <a:lnTo>
                    <a:pt x="652" y="170"/>
                  </a:lnTo>
                  <a:lnTo>
                    <a:pt x="963" y="226"/>
                  </a:lnTo>
                  <a:lnTo>
                    <a:pt x="1077" y="170"/>
                  </a:lnTo>
                  <a:lnTo>
                    <a:pt x="1134" y="56"/>
                  </a:lnTo>
                  <a:lnTo>
                    <a:pt x="1275" y="85"/>
                  </a:lnTo>
                  <a:lnTo>
                    <a:pt x="1389" y="0"/>
                  </a:lnTo>
                  <a:lnTo>
                    <a:pt x="1474" y="0"/>
                  </a:lnTo>
                  <a:lnTo>
                    <a:pt x="1502" y="113"/>
                  </a:lnTo>
                  <a:lnTo>
                    <a:pt x="1445" y="255"/>
                  </a:lnTo>
                  <a:lnTo>
                    <a:pt x="1389" y="255"/>
                  </a:lnTo>
                  <a:lnTo>
                    <a:pt x="1360" y="311"/>
                  </a:lnTo>
                  <a:lnTo>
                    <a:pt x="1389" y="396"/>
                  </a:lnTo>
                  <a:lnTo>
                    <a:pt x="1247" y="453"/>
                  </a:lnTo>
                  <a:lnTo>
                    <a:pt x="1247" y="708"/>
                  </a:lnTo>
                  <a:lnTo>
                    <a:pt x="1304" y="963"/>
                  </a:lnTo>
                  <a:lnTo>
                    <a:pt x="1247" y="1020"/>
                  </a:lnTo>
                  <a:lnTo>
                    <a:pt x="1247" y="1077"/>
                  </a:lnTo>
                  <a:lnTo>
                    <a:pt x="1134" y="116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60BA9B10-9702-403D-AFEC-D38F08E99409}"/>
              </a:ext>
            </a:extLst>
          </p:cNvPr>
          <p:cNvSpPr txBox="1"/>
          <p:nvPr/>
        </p:nvSpPr>
        <p:spPr>
          <a:xfrm>
            <a:off x="149629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山形県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9DCEEBC2-8DD5-4B01-8552-E32A860060CE}"/>
              </a:ext>
            </a:extLst>
          </p:cNvPr>
          <p:cNvSpPr txBox="1"/>
          <p:nvPr/>
        </p:nvSpPr>
        <p:spPr>
          <a:xfrm>
            <a:off x="114351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92" name="直線コネクタ 91">
            <a:extLst>
              <a:ext uri="{FF2B5EF4-FFF2-40B4-BE49-F238E27FC236}">
                <a16:creationId xmlns:a16="http://schemas.microsoft.com/office/drawing/2014/main" id="{13845A75-ABB9-477F-96ED-5736D7B17711}"/>
              </a:ext>
            </a:extLst>
          </p:cNvPr>
          <p:cNvCxnSpPr/>
          <p:nvPr/>
        </p:nvCxnSpPr>
        <p:spPr>
          <a:xfrm>
            <a:off x="141240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3" name="グループ化 92">
            <a:extLst>
              <a:ext uri="{FF2B5EF4-FFF2-40B4-BE49-F238E27FC236}">
                <a16:creationId xmlns:a16="http://schemas.microsoft.com/office/drawing/2014/main" id="{96D71A82-DB01-4222-AC1A-5152D13F0E6F}"/>
              </a:ext>
            </a:extLst>
          </p:cNvPr>
          <p:cNvGrpSpPr/>
          <p:nvPr/>
        </p:nvGrpSpPr>
        <p:grpSpPr>
          <a:xfrm>
            <a:off x="1665976" y="422503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4" name="四角形: 上の 2 つの角を丸める 93">
              <a:extLst>
                <a:ext uri="{FF2B5EF4-FFF2-40B4-BE49-F238E27FC236}">
                  <a16:creationId xmlns:a16="http://schemas.microsoft.com/office/drawing/2014/main" id="{D120DBED-57D5-44B5-9DF9-BAAD0D2DDBA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鶴岡市</a:t>
              </a:r>
            </a:p>
          </p:txBody>
        </p:sp>
        <p:sp>
          <p:nvSpPr>
            <p:cNvPr id="95" name="四角形: 上の 2 つの角を丸める 94">
              <a:extLst>
                <a:ext uri="{FF2B5EF4-FFF2-40B4-BE49-F238E27FC236}">
                  <a16:creationId xmlns:a16="http://schemas.microsoft.com/office/drawing/2014/main" id="{F8B09152-CCFF-413B-8E05-78673C77C4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21D14F59-C937-4101-B206-1097EE2193CC}"/>
              </a:ext>
            </a:extLst>
          </p:cNvPr>
          <p:cNvGrpSpPr/>
          <p:nvPr/>
        </p:nvGrpSpPr>
        <p:grpSpPr>
          <a:xfrm>
            <a:off x="2702296" y="206708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7" name="四角形: 上の 2 つの角を丸める 96">
              <a:extLst>
                <a:ext uri="{FF2B5EF4-FFF2-40B4-BE49-F238E27FC236}">
                  <a16:creationId xmlns:a16="http://schemas.microsoft.com/office/drawing/2014/main" id="{41CFE07A-AC68-47E5-BFE2-2668F8DB4B1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酒田市</a:t>
              </a:r>
            </a:p>
          </p:txBody>
        </p:sp>
        <p:sp>
          <p:nvSpPr>
            <p:cNvPr id="98" name="四角形: 上の 2 つの角を丸める 97">
              <a:extLst>
                <a:ext uri="{FF2B5EF4-FFF2-40B4-BE49-F238E27FC236}">
                  <a16:creationId xmlns:a16="http://schemas.microsoft.com/office/drawing/2014/main" id="{0D8B5160-7C90-400B-9494-D44408A369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1F5BC771-D75F-4363-84FC-C441CF9A8B9D}"/>
              </a:ext>
            </a:extLst>
          </p:cNvPr>
          <p:cNvGrpSpPr/>
          <p:nvPr/>
        </p:nvGrpSpPr>
        <p:grpSpPr>
          <a:xfrm>
            <a:off x="2299960" y="12989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0" name="四角形: 上の 2 つの角を丸める 99">
              <a:extLst>
                <a:ext uri="{FF2B5EF4-FFF2-40B4-BE49-F238E27FC236}">
                  <a16:creationId xmlns:a16="http://schemas.microsoft.com/office/drawing/2014/main" id="{71A77134-24A0-41A0-9777-CA7012384E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遊佐町</a:t>
              </a:r>
            </a:p>
          </p:txBody>
        </p:sp>
        <p:sp>
          <p:nvSpPr>
            <p:cNvPr id="101" name="四角形: 上の 2 つの角を丸める 100">
              <a:extLst>
                <a:ext uri="{FF2B5EF4-FFF2-40B4-BE49-F238E27FC236}">
                  <a16:creationId xmlns:a16="http://schemas.microsoft.com/office/drawing/2014/main" id="{BE834E0A-9B03-464D-B47E-023A5F809E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2" name="グループ化 101">
            <a:extLst>
              <a:ext uri="{FF2B5EF4-FFF2-40B4-BE49-F238E27FC236}">
                <a16:creationId xmlns:a16="http://schemas.microsoft.com/office/drawing/2014/main" id="{92E70DD6-8513-47F8-B8E5-D1F4A330AD33}"/>
              </a:ext>
            </a:extLst>
          </p:cNvPr>
          <p:cNvGrpSpPr/>
          <p:nvPr/>
        </p:nvGrpSpPr>
        <p:grpSpPr>
          <a:xfrm>
            <a:off x="3665464" y="206708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3" name="四角形: 上の 2 つの角を丸める 102">
              <a:extLst>
                <a:ext uri="{FF2B5EF4-FFF2-40B4-BE49-F238E27FC236}">
                  <a16:creationId xmlns:a16="http://schemas.microsoft.com/office/drawing/2014/main" id="{79621616-C349-42A3-973F-7B0447CF55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真室川町</a:t>
              </a:r>
            </a:p>
          </p:txBody>
        </p:sp>
        <p:sp>
          <p:nvSpPr>
            <p:cNvPr id="104" name="四角形: 上の 2 つの角を丸める 103">
              <a:extLst>
                <a:ext uri="{FF2B5EF4-FFF2-40B4-BE49-F238E27FC236}">
                  <a16:creationId xmlns:a16="http://schemas.microsoft.com/office/drawing/2014/main" id="{CAB5837A-50F8-4BF7-BAB1-4E41D5A949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5" name="グループ化 104">
            <a:extLst>
              <a:ext uri="{FF2B5EF4-FFF2-40B4-BE49-F238E27FC236}">
                <a16:creationId xmlns:a16="http://schemas.microsoft.com/office/drawing/2014/main" id="{A53F2811-C6F0-4859-B600-BF24516A3B03}"/>
              </a:ext>
            </a:extLst>
          </p:cNvPr>
          <p:cNvGrpSpPr/>
          <p:nvPr/>
        </p:nvGrpSpPr>
        <p:grpSpPr>
          <a:xfrm>
            <a:off x="4506712" y="227435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6" name="四角形: 上の 2 つの角を丸める 105">
              <a:extLst>
                <a:ext uri="{FF2B5EF4-FFF2-40B4-BE49-F238E27FC236}">
                  <a16:creationId xmlns:a16="http://schemas.microsoft.com/office/drawing/2014/main" id="{76F65FE0-7B3B-42D5-88C5-4B291C3E691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金山町</a:t>
              </a:r>
            </a:p>
          </p:txBody>
        </p:sp>
        <p:sp>
          <p:nvSpPr>
            <p:cNvPr id="107" name="四角形: 上の 2 つの角を丸める 106">
              <a:extLst>
                <a:ext uri="{FF2B5EF4-FFF2-40B4-BE49-F238E27FC236}">
                  <a16:creationId xmlns:a16="http://schemas.microsoft.com/office/drawing/2014/main" id="{8A75EE34-3C62-404E-8699-2BD7336AF61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8" name="グループ化 147">
            <a:extLst>
              <a:ext uri="{FF2B5EF4-FFF2-40B4-BE49-F238E27FC236}">
                <a16:creationId xmlns:a16="http://schemas.microsoft.com/office/drawing/2014/main" id="{3CDD85FF-B193-4EF8-B300-534430B20227}"/>
              </a:ext>
            </a:extLst>
          </p:cNvPr>
          <p:cNvGrpSpPr/>
          <p:nvPr/>
        </p:nvGrpSpPr>
        <p:grpSpPr>
          <a:xfrm>
            <a:off x="3677656" y="27864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0909CAD9-D05A-434F-8B73-E9141B7641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鮭川村</a:t>
              </a:r>
            </a:p>
          </p:txBody>
        </p:sp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D34DAC67-07A5-4F4C-B69A-644443BC7A4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82D1468D-BF00-44A2-8A9C-6EB4F2DDD879}"/>
              </a:ext>
            </a:extLst>
          </p:cNvPr>
          <p:cNvGrpSpPr/>
          <p:nvPr/>
        </p:nvGrpSpPr>
        <p:grpSpPr>
          <a:xfrm>
            <a:off x="4462135" y="29449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5A879AA6-51C5-4C30-81FA-884DB5E53EA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新庄市</a:t>
              </a:r>
            </a:p>
          </p:txBody>
        </p:sp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F70FE0B9-776B-4D47-ABA5-0278C24C89E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4" name="グループ化 153">
            <a:extLst>
              <a:ext uri="{FF2B5EF4-FFF2-40B4-BE49-F238E27FC236}">
                <a16:creationId xmlns:a16="http://schemas.microsoft.com/office/drawing/2014/main" id="{06470F23-DA1D-42D7-A081-2722C4597ADB}"/>
              </a:ext>
            </a:extLst>
          </p:cNvPr>
          <p:cNvGrpSpPr/>
          <p:nvPr/>
        </p:nvGrpSpPr>
        <p:grpSpPr>
          <a:xfrm>
            <a:off x="5226040" y="29449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5" name="四角形: 上の 2 つの角を丸める 154">
              <a:extLst>
                <a:ext uri="{FF2B5EF4-FFF2-40B4-BE49-F238E27FC236}">
                  <a16:creationId xmlns:a16="http://schemas.microsoft.com/office/drawing/2014/main" id="{7B642884-1F32-4153-9BDF-D8A4EE47720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最上町</a:t>
              </a:r>
            </a:p>
          </p:txBody>
        </p:sp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07B3C5F0-EEC1-499D-9AEE-8EF800570E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7" name="グループ化 156">
            <a:extLst>
              <a:ext uri="{FF2B5EF4-FFF2-40B4-BE49-F238E27FC236}">
                <a16:creationId xmlns:a16="http://schemas.microsoft.com/office/drawing/2014/main" id="{84D3843A-3D5F-439D-B25A-ACF299A38BF3}"/>
              </a:ext>
            </a:extLst>
          </p:cNvPr>
          <p:cNvGrpSpPr/>
          <p:nvPr/>
        </p:nvGrpSpPr>
        <p:grpSpPr>
          <a:xfrm>
            <a:off x="2585710" y="35545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8" name="四角形: 上の 2 つの角を丸める 157">
              <a:extLst>
                <a:ext uri="{FF2B5EF4-FFF2-40B4-BE49-F238E27FC236}">
                  <a16:creationId xmlns:a16="http://schemas.microsoft.com/office/drawing/2014/main" id="{0B05EA9D-EE66-49E1-999F-C29A8EE30A9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庄内町</a:t>
              </a:r>
            </a:p>
          </p:txBody>
        </p:sp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CC7F7504-8C62-42D0-B0E0-65031D4230C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0AA77929-2D55-4F6F-828C-CCBD17A416E5}"/>
              </a:ext>
            </a:extLst>
          </p:cNvPr>
          <p:cNvGrpSpPr/>
          <p:nvPr/>
        </p:nvGrpSpPr>
        <p:grpSpPr>
          <a:xfrm>
            <a:off x="3349615" y="35545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1" name="四角形: 上の 2 つの角を丸める 160">
              <a:extLst>
                <a:ext uri="{FF2B5EF4-FFF2-40B4-BE49-F238E27FC236}">
                  <a16:creationId xmlns:a16="http://schemas.microsoft.com/office/drawing/2014/main" id="{3E19F055-FA8D-420E-81CA-8EF7D6B3227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戸沢村</a:t>
              </a:r>
            </a:p>
          </p:txBody>
        </p:sp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7CE9B2E2-3C85-4450-A8A2-A085256044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A2E2B344-DE36-4EA9-B940-F234AC8DE8A4}"/>
              </a:ext>
            </a:extLst>
          </p:cNvPr>
          <p:cNvGrpSpPr/>
          <p:nvPr/>
        </p:nvGrpSpPr>
        <p:grpSpPr>
          <a:xfrm>
            <a:off x="1938010" y="29830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A8686470-76CB-4C75-B0D7-50484B9ABBB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三川町</a:t>
              </a:r>
            </a:p>
          </p:txBody>
        </p:sp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4BF0B1E2-C2FE-4500-8D0A-F4F82EE486A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6745176D-ECBB-42AB-934D-6102A7B19A3D}"/>
              </a:ext>
            </a:extLst>
          </p:cNvPr>
          <p:cNvGrpSpPr/>
          <p:nvPr/>
        </p:nvGrpSpPr>
        <p:grpSpPr>
          <a:xfrm>
            <a:off x="4454515" y="35545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59F2609E-BA73-4D8D-BDC7-17982557F54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舟形町</a:t>
              </a:r>
            </a:p>
          </p:txBody>
        </p:sp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06D2B503-80BD-421C-83E6-87A4B35331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309E6902-3FD9-4DC0-B16A-BA6D99667016}"/>
              </a:ext>
            </a:extLst>
          </p:cNvPr>
          <p:cNvGrpSpPr/>
          <p:nvPr/>
        </p:nvGrpSpPr>
        <p:grpSpPr>
          <a:xfrm>
            <a:off x="5178415" y="42117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197CD563-C06B-4536-A2D7-6B3B732DE77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尾花沢市</a:t>
              </a:r>
            </a:p>
          </p:txBody>
        </p:sp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DA03CC04-D641-437F-9186-DF7335566B0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9" name="グループ化 208">
            <a:extLst>
              <a:ext uri="{FF2B5EF4-FFF2-40B4-BE49-F238E27FC236}">
                <a16:creationId xmlns:a16="http://schemas.microsoft.com/office/drawing/2014/main" id="{D458D676-FFC7-4D5F-975D-D49FE7142EF4}"/>
              </a:ext>
            </a:extLst>
          </p:cNvPr>
          <p:cNvGrpSpPr/>
          <p:nvPr/>
        </p:nvGrpSpPr>
        <p:grpSpPr>
          <a:xfrm>
            <a:off x="4416415" y="42117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A10611A3-D38B-44FD-A97A-0ABBDAE12CC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大石田町</a:t>
              </a:r>
            </a:p>
          </p:txBody>
        </p:sp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CA1EF2C0-618F-443A-9A64-5063A82F63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2" name="グループ化 211">
            <a:extLst>
              <a:ext uri="{FF2B5EF4-FFF2-40B4-BE49-F238E27FC236}">
                <a16:creationId xmlns:a16="http://schemas.microsoft.com/office/drawing/2014/main" id="{4C294B72-E202-414B-9DAA-50DBCB350E1C}"/>
              </a:ext>
            </a:extLst>
          </p:cNvPr>
          <p:cNvGrpSpPr/>
          <p:nvPr/>
        </p:nvGrpSpPr>
        <p:grpSpPr>
          <a:xfrm>
            <a:off x="3654415" y="42117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23C953B1-CE52-4E3D-B9ED-42A3ABDF460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大蔵村</a:t>
              </a:r>
            </a:p>
          </p:txBody>
        </p:sp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272F7B38-BB0E-4FE3-8AB0-A0A9FA23CC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5" name="グループ化 214">
            <a:extLst>
              <a:ext uri="{FF2B5EF4-FFF2-40B4-BE49-F238E27FC236}">
                <a16:creationId xmlns:a16="http://schemas.microsoft.com/office/drawing/2014/main" id="{3DBC70D2-0604-43F0-94B3-B2A3AA378313}"/>
              </a:ext>
            </a:extLst>
          </p:cNvPr>
          <p:cNvGrpSpPr/>
          <p:nvPr/>
        </p:nvGrpSpPr>
        <p:grpSpPr>
          <a:xfrm>
            <a:off x="3837295" y="799125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6" name="四角形: 上の 2 つの角を丸める 215">
              <a:extLst>
                <a:ext uri="{FF2B5EF4-FFF2-40B4-BE49-F238E27FC236}">
                  <a16:creationId xmlns:a16="http://schemas.microsoft.com/office/drawing/2014/main" id="{725C4F7B-CAA2-425D-B6CE-09BE2F09CFF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高畠町</a:t>
              </a:r>
            </a:p>
          </p:txBody>
        </p:sp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AA7B2AEA-13EE-427A-B707-22B8F101A6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8" name="グループ化 217">
            <a:extLst>
              <a:ext uri="{FF2B5EF4-FFF2-40B4-BE49-F238E27FC236}">
                <a16:creationId xmlns:a16="http://schemas.microsoft.com/office/drawing/2014/main" id="{653F27B0-09DC-4E33-871C-952620A4F937}"/>
              </a:ext>
            </a:extLst>
          </p:cNvPr>
          <p:cNvGrpSpPr/>
          <p:nvPr/>
        </p:nvGrpSpPr>
        <p:grpSpPr>
          <a:xfrm>
            <a:off x="3057007" y="799125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9" name="四角形: 上の 2 つの角を丸める 218">
              <a:extLst>
                <a:ext uri="{FF2B5EF4-FFF2-40B4-BE49-F238E27FC236}">
                  <a16:creationId xmlns:a16="http://schemas.microsoft.com/office/drawing/2014/main" id="{2D624F1A-464C-4AB3-AF61-152AA26496A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川西町</a:t>
              </a:r>
            </a:p>
          </p:txBody>
        </p:sp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7AC818C7-CE44-42FA-86EE-6DAA0EF9EB0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1" name="グループ化 220">
            <a:extLst>
              <a:ext uri="{FF2B5EF4-FFF2-40B4-BE49-F238E27FC236}">
                <a16:creationId xmlns:a16="http://schemas.microsoft.com/office/drawing/2014/main" id="{81D6E064-D5C2-403B-8333-BC5C7BF151DC}"/>
              </a:ext>
            </a:extLst>
          </p:cNvPr>
          <p:cNvGrpSpPr/>
          <p:nvPr/>
        </p:nvGrpSpPr>
        <p:grpSpPr>
          <a:xfrm>
            <a:off x="3227695" y="882031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2" name="四角形: 上の 2 つの角を丸める 221">
              <a:extLst>
                <a:ext uri="{FF2B5EF4-FFF2-40B4-BE49-F238E27FC236}">
                  <a16:creationId xmlns:a16="http://schemas.microsoft.com/office/drawing/2014/main" id="{63CE76DA-1A6A-424D-AD45-EC3ED9710CD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米沢市</a:t>
              </a:r>
            </a:p>
          </p:txBody>
        </p:sp>
        <p:sp>
          <p:nvSpPr>
            <p:cNvPr id="223" name="四角形: 上の 2 つの角を丸める 222">
              <a:extLst>
                <a:ext uri="{FF2B5EF4-FFF2-40B4-BE49-F238E27FC236}">
                  <a16:creationId xmlns:a16="http://schemas.microsoft.com/office/drawing/2014/main" id="{60516774-6539-4387-ABAC-EE0D948E6E4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4" name="グループ化 223">
            <a:extLst>
              <a:ext uri="{FF2B5EF4-FFF2-40B4-BE49-F238E27FC236}">
                <a16:creationId xmlns:a16="http://schemas.microsoft.com/office/drawing/2014/main" id="{5AA9A47E-05FD-493D-8B95-262DB01FBC3B}"/>
              </a:ext>
            </a:extLst>
          </p:cNvPr>
          <p:cNvGrpSpPr/>
          <p:nvPr/>
        </p:nvGrpSpPr>
        <p:grpSpPr>
          <a:xfrm>
            <a:off x="2086549" y="862526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5" name="四角形: 上の 2 つの角を丸める 224">
              <a:extLst>
                <a:ext uri="{FF2B5EF4-FFF2-40B4-BE49-F238E27FC236}">
                  <a16:creationId xmlns:a16="http://schemas.microsoft.com/office/drawing/2014/main" id="{A1920790-6A10-49AE-B111-1D86CA660C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飯豊町</a:t>
              </a:r>
            </a:p>
          </p:txBody>
        </p:sp>
        <p:sp>
          <p:nvSpPr>
            <p:cNvPr id="226" name="四角形: 上の 2 つの角を丸める 225">
              <a:extLst>
                <a:ext uri="{FF2B5EF4-FFF2-40B4-BE49-F238E27FC236}">
                  <a16:creationId xmlns:a16="http://schemas.microsoft.com/office/drawing/2014/main" id="{C6AE55BA-0DA2-4375-9609-BD332FF19BA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7" name="グループ化 226">
            <a:extLst>
              <a:ext uri="{FF2B5EF4-FFF2-40B4-BE49-F238E27FC236}">
                <a16:creationId xmlns:a16="http://schemas.microsoft.com/office/drawing/2014/main" id="{D48DDE31-93A9-495B-8680-3A4427BA2EFD}"/>
              </a:ext>
            </a:extLst>
          </p:cNvPr>
          <p:cNvGrpSpPr/>
          <p:nvPr/>
        </p:nvGrpSpPr>
        <p:grpSpPr>
          <a:xfrm>
            <a:off x="1635445" y="76377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8" name="四角形: 上の 2 つの角を丸める 227">
              <a:extLst>
                <a:ext uri="{FF2B5EF4-FFF2-40B4-BE49-F238E27FC236}">
                  <a16:creationId xmlns:a16="http://schemas.microsoft.com/office/drawing/2014/main" id="{EE6572DB-19FC-43CD-9ED9-3889B45D18C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小国町</a:t>
              </a:r>
            </a:p>
          </p:txBody>
        </p:sp>
        <p:sp>
          <p:nvSpPr>
            <p:cNvPr id="229" name="四角形: 上の 2 つの角を丸める 228">
              <a:extLst>
                <a:ext uri="{FF2B5EF4-FFF2-40B4-BE49-F238E27FC236}">
                  <a16:creationId xmlns:a16="http://schemas.microsoft.com/office/drawing/2014/main" id="{367CC2BD-99B0-4986-A813-0B37026D3CF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0" name="グループ化 229">
            <a:extLst>
              <a:ext uri="{FF2B5EF4-FFF2-40B4-BE49-F238E27FC236}">
                <a16:creationId xmlns:a16="http://schemas.microsoft.com/office/drawing/2014/main" id="{46ED6E3C-983C-40BB-BD23-F743BE99042E}"/>
              </a:ext>
            </a:extLst>
          </p:cNvPr>
          <p:cNvGrpSpPr/>
          <p:nvPr/>
        </p:nvGrpSpPr>
        <p:grpSpPr>
          <a:xfrm>
            <a:off x="4446895" y="64215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31" name="四角形: 上の 2 つの角を丸める 230">
              <a:extLst>
                <a:ext uri="{FF2B5EF4-FFF2-40B4-BE49-F238E27FC236}">
                  <a16:creationId xmlns:a16="http://schemas.microsoft.com/office/drawing/2014/main" id="{B3592B79-646C-4EF7-A5B9-FC9E5520CE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山形市</a:t>
              </a:r>
            </a:p>
          </p:txBody>
        </p:sp>
        <p:sp>
          <p:nvSpPr>
            <p:cNvPr id="232" name="四角形: 上の 2 つの角を丸める 231">
              <a:extLst>
                <a:ext uri="{FF2B5EF4-FFF2-40B4-BE49-F238E27FC236}">
                  <a16:creationId xmlns:a16="http://schemas.microsoft.com/office/drawing/2014/main" id="{74D4E9B6-0558-49ED-BC41-69F66C09C22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3" name="グループ化 232">
            <a:extLst>
              <a:ext uri="{FF2B5EF4-FFF2-40B4-BE49-F238E27FC236}">
                <a16:creationId xmlns:a16="http://schemas.microsoft.com/office/drawing/2014/main" id="{B9DA30F4-741D-4F0D-A6BA-7E9B86755ACF}"/>
              </a:ext>
            </a:extLst>
          </p:cNvPr>
          <p:cNvGrpSpPr/>
          <p:nvPr/>
        </p:nvGrpSpPr>
        <p:grpSpPr>
          <a:xfrm>
            <a:off x="3067675" y="669585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34" name="四角形: 上の 2 つの角を丸める 233">
              <a:extLst>
                <a:ext uri="{FF2B5EF4-FFF2-40B4-BE49-F238E27FC236}">
                  <a16:creationId xmlns:a16="http://schemas.microsoft.com/office/drawing/2014/main" id="{C0FFD427-AD5A-458D-895E-F921166F9A0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白鷹町</a:t>
              </a:r>
            </a:p>
          </p:txBody>
        </p:sp>
        <p:sp>
          <p:nvSpPr>
            <p:cNvPr id="235" name="四角形: 上の 2 つの角を丸める 234">
              <a:extLst>
                <a:ext uri="{FF2B5EF4-FFF2-40B4-BE49-F238E27FC236}">
                  <a16:creationId xmlns:a16="http://schemas.microsoft.com/office/drawing/2014/main" id="{706D6BE8-3C11-4233-B167-CF7983539A5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6" name="グループ化 235">
            <a:extLst>
              <a:ext uri="{FF2B5EF4-FFF2-40B4-BE49-F238E27FC236}">
                <a16:creationId xmlns:a16="http://schemas.microsoft.com/office/drawing/2014/main" id="{610419A5-F4C7-495E-B8EA-E9B70ECD6D6A}"/>
              </a:ext>
            </a:extLst>
          </p:cNvPr>
          <p:cNvGrpSpPr/>
          <p:nvPr/>
        </p:nvGrpSpPr>
        <p:grpSpPr>
          <a:xfrm>
            <a:off x="2724775" y="72368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37" name="四角形: 上の 2 つの角を丸める 236">
              <a:extLst>
                <a:ext uri="{FF2B5EF4-FFF2-40B4-BE49-F238E27FC236}">
                  <a16:creationId xmlns:a16="http://schemas.microsoft.com/office/drawing/2014/main" id="{5C9A4401-0385-442E-8436-1A8A1DB164C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長井市</a:t>
              </a:r>
            </a:p>
          </p:txBody>
        </p:sp>
        <p:sp>
          <p:nvSpPr>
            <p:cNvPr id="238" name="四角形: 上の 2 つの角を丸める 237">
              <a:extLst>
                <a:ext uri="{FF2B5EF4-FFF2-40B4-BE49-F238E27FC236}">
                  <a16:creationId xmlns:a16="http://schemas.microsoft.com/office/drawing/2014/main" id="{A2D37B19-C219-4471-B6EA-7D810C7EBE1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9" name="グループ化 238">
            <a:extLst>
              <a:ext uri="{FF2B5EF4-FFF2-40B4-BE49-F238E27FC236}">
                <a16:creationId xmlns:a16="http://schemas.microsoft.com/office/drawing/2014/main" id="{0A2C1389-4F69-4CC5-8B7F-F76AE62701AB}"/>
              </a:ext>
            </a:extLst>
          </p:cNvPr>
          <p:cNvGrpSpPr/>
          <p:nvPr/>
        </p:nvGrpSpPr>
        <p:grpSpPr>
          <a:xfrm>
            <a:off x="3502015" y="72368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0" name="四角形: 上の 2 つの角を丸める 239">
              <a:extLst>
                <a:ext uri="{FF2B5EF4-FFF2-40B4-BE49-F238E27FC236}">
                  <a16:creationId xmlns:a16="http://schemas.microsoft.com/office/drawing/2014/main" id="{023CE1CC-C4C4-4C28-B39B-77DCB14F66C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南陽市</a:t>
              </a:r>
            </a:p>
          </p:txBody>
        </p:sp>
        <p:sp>
          <p:nvSpPr>
            <p:cNvPr id="241" name="四角形: 上の 2 つの角を丸める 240">
              <a:extLst>
                <a:ext uri="{FF2B5EF4-FFF2-40B4-BE49-F238E27FC236}">
                  <a16:creationId xmlns:a16="http://schemas.microsoft.com/office/drawing/2014/main" id="{39D38ABE-1B0A-4CD6-80F8-B93EA953A3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2" name="グループ化 241">
            <a:extLst>
              <a:ext uri="{FF2B5EF4-FFF2-40B4-BE49-F238E27FC236}">
                <a16:creationId xmlns:a16="http://schemas.microsoft.com/office/drawing/2014/main" id="{5D3AE5CA-9A43-4FB6-8A58-F1F47D2BA432}"/>
              </a:ext>
            </a:extLst>
          </p:cNvPr>
          <p:cNvGrpSpPr/>
          <p:nvPr/>
        </p:nvGrpSpPr>
        <p:grpSpPr>
          <a:xfrm>
            <a:off x="4271635" y="72368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3" name="四角形: 上の 2 つの角を丸める 242">
              <a:extLst>
                <a:ext uri="{FF2B5EF4-FFF2-40B4-BE49-F238E27FC236}">
                  <a16:creationId xmlns:a16="http://schemas.microsoft.com/office/drawing/2014/main" id="{C1EEA085-A465-4C21-8CA8-2D60EF17491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上山市</a:t>
              </a:r>
            </a:p>
          </p:txBody>
        </p:sp>
        <p:sp>
          <p:nvSpPr>
            <p:cNvPr id="244" name="四角形: 上の 2 つの角を丸める 243">
              <a:extLst>
                <a:ext uri="{FF2B5EF4-FFF2-40B4-BE49-F238E27FC236}">
                  <a16:creationId xmlns:a16="http://schemas.microsoft.com/office/drawing/2014/main" id="{F8E17D3C-13FD-4CB3-A369-9E97E90489E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5" name="グループ化 244">
            <a:extLst>
              <a:ext uri="{FF2B5EF4-FFF2-40B4-BE49-F238E27FC236}">
                <a16:creationId xmlns:a16="http://schemas.microsoft.com/office/drawing/2014/main" id="{036C3840-EFA8-42B4-8ED4-5FADCDBA435F}"/>
              </a:ext>
            </a:extLst>
          </p:cNvPr>
          <p:cNvGrpSpPr/>
          <p:nvPr/>
        </p:nvGrpSpPr>
        <p:grpSpPr>
          <a:xfrm>
            <a:off x="4416415" y="46841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6" name="四角形: 上の 2 つの角を丸める 245">
              <a:extLst>
                <a:ext uri="{FF2B5EF4-FFF2-40B4-BE49-F238E27FC236}">
                  <a16:creationId xmlns:a16="http://schemas.microsoft.com/office/drawing/2014/main" id="{BDB23F64-7BF0-4B02-A92F-9743A6E706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村山市</a:t>
              </a:r>
            </a:p>
          </p:txBody>
        </p:sp>
        <p:sp>
          <p:nvSpPr>
            <p:cNvPr id="247" name="四角形: 上の 2 つの角を丸める 246">
              <a:extLst>
                <a:ext uri="{FF2B5EF4-FFF2-40B4-BE49-F238E27FC236}">
                  <a16:creationId xmlns:a16="http://schemas.microsoft.com/office/drawing/2014/main" id="{03F21B6E-4BA3-4588-8FCA-48A25F762B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8" name="グループ化 247">
            <a:extLst>
              <a:ext uri="{FF2B5EF4-FFF2-40B4-BE49-F238E27FC236}">
                <a16:creationId xmlns:a16="http://schemas.microsoft.com/office/drawing/2014/main" id="{BB7B04DC-19ED-4AB5-8F02-468AB1AEA741}"/>
              </a:ext>
            </a:extLst>
          </p:cNvPr>
          <p:cNvGrpSpPr/>
          <p:nvPr/>
        </p:nvGrpSpPr>
        <p:grpSpPr>
          <a:xfrm>
            <a:off x="5353675" y="519471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9" name="四角形: 上の 2 つの角を丸める 248">
              <a:extLst>
                <a:ext uri="{FF2B5EF4-FFF2-40B4-BE49-F238E27FC236}">
                  <a16:creationId xmlns:a16="http://schemas.microsoft.com/office/drawing/2014/main" id="{74A30761-1E85-4F3E-8175-4C177ECD4AA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東根市</a:t>
              </a:r>
            </a:p>
          </p:txBody>
        </p:sp>
        <p:sp>
          <p:nvSpPr>
            <p:cNvPr id="250" name="四角形: 上の 2 つの角を丸める 249">
              <a:extLst>
                <a:ext uri="{FF2B5EF4-FFF2-40B4-BE49-F238E27FC236}">
                  <a16:creationId xmlns:a16="http://schemas.microsoft.com/office/drawing/2014/main" id="{6CB37938-3261-43E1-8D16-3AE2418E450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1" name="グループ化 250">
            <a:extLst>
              <a:ext uri="{FF2B5EF4-FFF2-40B4-BE49-F238E27FC236}">
                <a16:creationId xmlns:a16="http://schemas.microsoft.com/office/drawing/2014/main" id="{DF1FB6CE-8D4C-4F7E-9B61-94ECDE997BAE}"/>
              </a:ext>
            </a:extLst>
          </p:cNvPr>
          <p:cNvGrpSpPr/>
          <p:nvPr/>
        </p:nvGrpSpPr>
        <p:grpSpPr>
          <a:xfrm>
            <a:off x="2877556" y="51165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52" name="四角形: 上の 2 つの角を丸める 251">
              <a:extLst>
                <a:ext uri="{FF2B5EF4-FFF2-40B4-BE49-F238E27FC236}">
                  <a16:creationId xmlns:a16="http://schemas.microsoft.com/office/drawing/2014/main" id="{76696217-00BB-47CC-810D-FF66940015F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西川町</a:t>
              </a:r>
            </a:p>
          </p:txBody>
        </p:sp>
        <p:sp>
          <p:nvSpPr>
            <p:cNvPr id="253" name="四角形: 上の 2 つの角を丸める 252">
              <a:extLst>
                <a:ext uri="{FF2B5EF4-FFF2-40B4-BE49-F238E27FC236}">
                  <a16:creationId xmlns:a16="http://schemas.microsoft.com/office/drawing/2014/main" id="{A8765E6E-F89C-4F59-A56C-99679F2C1FE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4" name="グループ化 253">
            <a:extLst>
              <a:ext uri="{FF2B5EF4-FFF2-40B4-BE49-F238E27FC236}">
                <a16:creationId xmlns:a16="http://schemas.microsoft.com/office/drawing/2014/main" id="{0DA067FA-6BE9-4384-928D-4FE1629D536F}"/>
              </a:ext>
            </a:extLst>
          </p:cNvPr>
          <p:cNvGrpSpPr/>
          <p:nvPr/>
        </p:nvGrpSpPr>
        <p:grpSpPr>
          <a:xfrm>
            <a:off x="2877556" y="55890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55" name="四角形: 上の 2 つの角を丸める 254">
              <a:extLst>
                <a:ext uri="{FF2B5EF4-FFF2-40B4-BE49-F238E27FC236}">
                  <a16:creationId xmlns:a16="http://schemas.microsoft.com/office/drawing/2014/main" id="{7210A9A7-2555-44D0-98A7-83853C877D7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大江町</a:t>
              </a:r>
            </a:p>
          </p:txBody>
        </p:sp>
        <p:sp>
          <p:nvSpPr>
            <p:cNvPr id="256" name="四角形: 上の 2 つの角を丸める 255">
              <a:extLst>
                <a:ext uri="{FF2B5EF4-FFF2-40B4-BE49-F238E27FC236}">
                  <a16:creationId xmlns:a16="http://schemas.microsoft.com/office/drawing/2014/main" id="{D390AEAB-042B-4486-BFCC-8C618AE44BD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7" name="グループ化 256">
            <a:extLst>
              <a:ext uri="{FF2B5EF4-FFF2-40B4-BE49-F238E27FC236}">
                <a16:creationId xmlns:a16="http://schemas.microsoft.com/office/drawing/2014/main" id="{135D5579-ED4F-4E15-B7DA-4F822594AE2D}"/>
              </a:ext>
            </a:extLst>
          </p:cNvPr>
          <p:cNvGrpSpPr/>
          <p:nvPr/>
        </p:nvGrpSpPr>
        <p:grpSpPr>
          <a:xfrm>
            <a:off x="2877556" y="60614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58" name="四角形: 上の 2 つの角を丸める 257">
              <a:extLst>
                <a:ext uri="{FF2B5EF4-FFF2-40B4-BE49-F238E27FC236}">
                  <a16:creationId xmlns:a16="http://schemas.microsoft.com/office/drawing/2014/main" id="{62F09404-FD24-47C0-9D1C-22A1E83F9A4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朝日町</a:t>
              </a:r>
            </a:p>
          </p:txBody>
        </p:sp>
        <p:sp>
          <p:nvSpPr>
            <p:cNvPr id="259" name="四角形: 上の 2 つの角を丸める 258">
              <a:extLst>
                <a:ext uri="{FF2B5EF4-FFF2-40B4-BE49-F238E27FC236}">
                  <a16:creationId xmlns:a16="http://schemas.microsoft.com/office/drawing/2014/main" id="{AC2A15AE-AAD1-4FF7-AC0D-9395A72ADA0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0" name="グループ化 259">
            <a:extLst>
              <a:ext uri="{FF2B5EF4-FFF2-40B4-BE49-F238E27FC236}">
                <a16:creationId xmlns:a16="http://schemas.microsoft.com/office/drawing/2014/main" id="{84EDA3DD-6609-4B50-9511-C3E81BC8A150}"/>
              </a:ext>
            </a:extLst>
          </p:cNvPr>
          <p:cNvGrpSpPr/>
          <p:nvPr/>
        </p:nvGrpSpPr>
        <p:grpSpPr>
          <a:xfrm>
            <a:off x="4705975" y="57128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1" name="四角形: 上の 2 つの角を丸める 260">
              <a:extLst>
                <a:ext uri="{FF2B5EF4-FFF2-40B4-BE49-F238E27FC236}">
                  <a16:creationId xmlns:a16="http://schemas.microsoft.com/office/drawing/2014/main" id="{1D6ECE29-64B8-4334-87F4-D358B8D135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天童市</a:t>
              </a:r>
            </a:p>
          </p:txBody>
        </p:sp>
        <p:sp>
          <p:nvSpPr>
            <p:cNvPr id="262" name="四角形: 上の 2 つの角を丸める 261">
              <a:extLst>
                <a:ext uri="{FF2B5EF4-FFF2-40B4-BE49-F238E27FC236}">
                  <a16:creationId xmlns:a16="http://schemas.microsoft.com/office/drawing/2014/main" id="{51674894-426B-4EFE-BED0-02DBFBF8975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3" name="グループ化 262">
            <a:extLst>
              <a:ext uri="{FF2B5EF4-FFF2-40B4-BE49-F238E27FC236}">
                <a16:creationId xmlns:a16="http://schemas.microsoft.com/office/drawing/2014/main" id="{DE830FDE-FD6B-4656-8D0E-8B84349B5B65}"/>
              </a:ext>
            </a:extLst>
          </p:cNvPr>
          <p:cNvGrpSpPr/>
          <p:nvPr/>
        </p:nvGrpSpPr>
        <p:grpSpPr>
          <a:xfrm>
            <a:off x="3677275" y="62310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4" name="四角形: 上の 2 つの角を丸める 263">
              <a:extLst>
                <a:ext uri="{FF2B5EF4-FFF2-40B4-BE49-F238E27FC236}">
                  <a16:creationId xmlns:a16="http://schemas.microsoft.com/office/drawing/2014/main" id="{9F650C9A-89F5-439B-8401-AAC14D1958F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山辺町</a:t>
              </a:r>
            </a:p>
          </p:txBody>
        </p:sp>
        <p:sp>
          <p:nvSpPr>
            <p:cNvPr id="265" name="四角形: 上の 2 つの角を丸める 264">
              <a:extLst>
                <a:ext uri="{FF2B5EF4-FFF2-40B4-BE49-F238E27FC236}">
                  <a16:creationId xmlns:a16="http://schemas.microsoft.com/office/drawing/2014/main" id="{B141345B-C9FE-4549-A59D-1D106B946D9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6" name="グループ化 265">
            <a:extLst>
              <a:ext uri="{FF2B5EF4-FFF2-40B4-BE49-F238E27FC236}">
                <a16:creationId xmlns:a16="http://schemas.microsoft.com/office/drawing/2014/main" id="{84F5A6BF-C0BF-4905-8A1E-5EC569343742}"/>
              </a:ext>
            </a:extLst>
          </p:cNvPr>
          <p:cNvGrpSpPr/>
          <p:nvPr/>
        </p:nvGrpSpPr>
        <p:grpSpPr>
          <a:xfrm>
            <a:off x="3677275" y="576621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7" name="四角形: 上の 2 つの角を丸める 266">
              <a:extLst>
                <a:ext uri="{FF2B5EF4-FFF2-40B4-BE49-F238E27FC236}">
                  <a16:creationId xmlns:a16="http://schemas.microsoft.com/office/drawing/2014/main" id="{3A32CC7C-1FF1-43F8-900E-3F69909CE8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中山町</a:t>
              </a:r>
            </a:p>
          </p:txBody>
        </p:sp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CF684703-3C7D-494A-A71B-9CCE20B1D69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9" name="グループ化 268">
            <a:extLst>
              <a:ext uri="{FF2B5EF4-FFF2-40B4-BE49-F238E27FC236}">
                <a16:creationId xmlns:a16="http://schemas.microsoft.com/office/drawing/2014/main" id="{37C6DB2B-1C3A-422E-8791-94B9BB08A04F}"/>
              </a:ext>
            </a:extLst>
          </p:cNvPr>
          <p:cNvGrpSpPr/>
          <p:nvPr/>
        </p:nvGrpSpPr>
        <p:grpSpPr>
          <a:xfrm>
            <a:off x="3662416" y="52376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0" name="四角形: 上の 2 つの角を丸める 269">
              <a:extLst>
                <a:ext uri="{FF2B5EF4-FFF2-40B4-BE49-F238E27FC236}">
                  <a16:creationId xmlns:a16="http://schemas.microsoft.com/office/drawing/2014/main" id="{29FD5924-DD73-473F-B0E9-4114275BED9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寒河江市</a:t>
              </a:r>
            </a:p>
          </p:txBody>
        </p:sp>
        <p:sp>
          <p:nvSpPr>
            <p:cNvPr id="271" name="四角形: 上の 2 つの角を丸める 270">
              <a:extLst>
                <a:ext uri="{FF2B5EF4-FFF2-40B4-BE49-F238E27FC236}">
                  <a16:creationId xmlns:a16="http://schemas.microsoft.com/office/drawing/2014/main" id="{6EDBE836-09D4-482A-8949-DE84E822463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2" name="グループ化 271">
            <a:extLst>
              <a:ext uri="{FF2B5EF4-FFF2-40B4-BE49-F238E27FC236}">
                <a16:creationId xmlns:a16="http://schemas.microsoft.com/office/drawing/2014/main" id="{CA68A987-FF18-4CC8-BA0C-620573F04158}"/>
              </a:ext>
            </a:extLst>
          </p:cNvPr>
          <p:cNvGrpSpPr/>
          <p:nvPr/>
        </p:nvGrpSpPr>
        <p:grpSpPr>
          <a:xfrm>
            <a:off x="4416796" y="52376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3" name="四角形: 上の 2 つの角を丸める 272">
              <a:extLst>
                <a:ext uri="{FF2B5EF4-FFF2-40B4-BE49-F238E27FC236}">
                  <a16:creationId xmlns:a16="http://schemas.microsoft.com/office/drawing/2014/main" id="{B50211B3-45D6-4FC0-8C78-CB12901E52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河北町</a:t>
              </a:r>
            </a:p>
          </p:txBody>
        </p:sp>
        <p:sp>
          <p:nvSpPr>
            <p:cNvPr id="274" name="四角形: 上の 2 つの角を丸める 273">
              <a:extLst>
                <a:ext uri="{FF2B5EF4-FFF2-40B4-BE49-F238E27FC236}">
                  <a16:creationId xmlns:a16="http://schemas.microsoft.com/office/drawing/2014/main" id="{58F3AF0E-2E33-40AC-92B4-3B5983E550B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747516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6" name="Group 317">
            <a:extLst>
              <a:ext uri="{FF2B5EF4-FFF2-40B4-BE49-F238E27FC236}">
                <a16:creationId xmlns:a16="http://schemas.microsoft.com/office/drawing/2014/main" id="{53F14711-08DE-4945-B18F-48E4780903BB}"/>
              </a:ext>
            </a:extLst>
          </p:cNvPr>
          <p:cNvGrpSpPr>
            <a:grpSpLocks/>
          </p:cNvGrpSpPr>
          <p:nvPr/>
        </p:nvGrpSpPr>
        <p:grpSpPr bwMode="auto">
          <a:xfrm>
            <a:off x="857250" y="1118556"/>
            <a:ext cx="5336268" cy="8744857"/>
            <a:chOff x="756" y="176"/>
            <a:chExt cx="4706" cy="7712"/>
          </a:xfrm>
        </p:grpSpPr>
        <p:sp>
          <p:nvSpPr>
            <p:cNvPr id="377" name="Freeform 262">
              <a:extLst>
                <a:ext uri="{FF2B5EF4-FFF2-40B4-BE49-F238E27FC236}">
                  <a16:creationId xmlns:a16="http://schemas.microsoft.com/office/drawing/2014/main" id="{960F8B2A-98D9-4081-8407-4D9FD7B6326E}"/>
                </a:ext>
              </a:extLst>
            </p:cNvPr>
            <p:cNvSpPr>
              <a:spLocks/>
            </p:cNvSpPr>
            <p:nvPr/>
          </p:nvSpPr>
          <p:spPr bwMode="auto">
            <a:xfrm>
              <a:off x="756" y="1877"/>
              <a:ext cx="2041" cy="2835"/>
            </a:xfrm>
            <a:custGeom>
              <a:avLst/>
              <a:gdLst>
                <a:gd name="T0" fmla="*/ 1417 w 2041"/>
                <a:gd name="T1" fmla="*/ 2835 h 2835"/>
                <a:gd name="T2" fmla="*/ 1474 w 2041"/>
                <a:gd name="T3" fmla="*/ 2779 h 2835"/>
                <a:gd name="T4" fmla="*/ 1531 w 2041"/>
                <a:gd name="T5" fmla="*/ 2722 h 2835"/>
                <a:gd name="T6" fmla="*/ 1588 w 2041"/>
                <a:gd name="T7" fmla="*/ 2609 h 2835"/>
                <a:gd name="T8" fmla="*/ 1644 w 2041"/>
                <a:gd name="T9" fmla="*/ 2212 h 2835"/>
                <a:gd name="T10" fmla="*/ 1701 w 2041"/>
                <a:gd name="T11" fmla="*/ 1871 h 2835"/>
                <a:gd name="T12" fmla="*/ 1644 w 2041"/>
                <a:gd name="T13" fmla="*/ 1815 h 2835"/>
                <a:gd name="T14" fmla="*/ 1701 w 2041"/>
                <a:gd name="T15" fmla="*/ 1758 h 2835"/>
                <a:gd name="T16" fmla="*/ 1814 w 2041"/>
                <a:gd name="T17" fmla="*/ 1701 h 2835"/>
                <a:gd name="T18" fmla="*/ 1928 w 2041"/>
                <a:gd name="T19" fmla="*/ 1645 h 2835"/>
                <a:gd name="T20" fmla="*/ 2041 w 2041"/>
                <a:gd name="T21" fmla="*/ 1588 h 2835"/>
                <a:gd name="T22" fmla="*/ 1928 w 2041"/>
                <a:gd name="T23" fmla="*/ 1304 h 2835"/>
                <a:gd name="T24" fmla="*/ 1701 w 2041"/>
                <a:gd name="T25" fmla="*/ 397 h 2835"/>
                <a:gd name="T26" fmla="*/ 1644 w 2041"/>
                <a:gd name="T27" fmla="*/ 284 h 2835"/>
                <a:gd name="T28" fmla="*/ 1588 w 2041"/>
                <a:gd name="T29" fmla="*/ 227 h 2835"/>
                <a:gd name="T30" fmla="*/ 1531 w 2041"/>
                <a:gd name="T31" fmla="*/ 114 h 2835"/>
                <a:gd name="T32" fmla="*/ 1417 w 2041"/>
                <a:gd name="T33" fmla="*/ 57 h 2835"/>
                <a:gd name="T34" fmla="*/ 1361 w 2041"/>
                <a:gd name="T35" fmla="*/ 0 h 2835"/>
                <a:gd name="T36" fmla="*/ 1361 w 2041"/>
                <a:gd name="T37" fmla="*/ 170 h 2835"/>
                <a:gd name="T38" fmla="*/ 1474 w 2041"/>
                <a:gd name="T39" fmla="*/ 284 h 2835"/>
                <a:gd name="T40" fmla="*/ 1417 w 2041"/>
                <a:gd name="T41" fmla="*/ 341 h 2835"/>
                <a:gd name="T42" fmla="*/ 1361 w 2041"/>
                <a:gd name="T43" fmla="*/ 454 h 2835"/>
                <a:gd name="T44" fmla="*/ 1304 w 2041"/>
                <a:gd name="T45" fmla="*/ 284 h 2835"/>
                <a:gd name="T46" fmla="*/ 1191 w 2041"/>
                <a:gd name="T47" fmla="*/ 227 h 2835"/>
                <a:gd name="T48" fmla="*/ 1134 w 2041"/>
                <a:gd name="T49" fmla="*/ 170 h 2835"/>
                <a:gd name="T50" fmla="*/ 1191 w 2041"/>
                <a:gd name="T51" fmla="*/ 114 h 2835"/>
                <a:gd name="T52" fmla="*/ 850 w 2041"/>
                <a:gd name="T53" fmla="*/ 284 h 2835"/>
                <a:gd name="T54" fmla="*/ 794 w 2041"/>
                <a:gd name="T55" fmla="*/ 341 h 2835"/>
                <a:gd name="T56" fmla="*/ 680 w 2041"/>
                <a:gd name="T57" fmla="*/ 397 h 2835"/>
                <a:gd name="T58" fmla="*/ 624 w 2041"/>
                <a:gd name="T59" fmla="*/ 511 h 2835"/>
                <a:gd name="T60" fmla="*/ 567 w 2041"/>
                <a:gd name="T61" fmla="*/ 567 h 2835"/>
                <a:gd name="T62" fmla="*/ 510 w 2041"/>
                <a:gd name="T63" fmla="*/ 624 h 2835"/>
                <a:gd name="T64" fmla="*/ 454 w 2041"/>
                <a:gd name="T65" fmla="*/ 681 h 2835"/>
                <a:gd name="T66" fmla="*/ 397 w 2041"/>
                <a:gd name="T67" fmla="*/ 737 h 2835"/>
                <a:gd name="T68" fmla="*/ 283 w 2041"/>
                <a:gd name="T69" fmla="*/ 851 h 2835"/>
                <a:gd name="T70" fmla="*/ 227 w 2041"/>
                <a:gd name="T71" fmla="*/ 964 h 2835"/>
                <a:gd name="T72" fmla="*/ 170 w 2041"/>
                <a:gd name="T73" fmla="*/ 1078 h 2835"/>
                <a:gd name="T74" fmla="*/ 113 w 2041"/>
                <a:gd name="T75" fmla="*/ 1191 h 2835"/>
                <a:gd name="T76" fmla="*/ 57 w 2041"/>
                <a:gd name="T77" fmla="*/ 1304 h 2835"/>
                <a:gd name="T78" fmla="*/ 0 w 2041"/>
                <a:gd name="T79" fmla="*/ 1588 h 2835"/>
                <a:gd name="T80" fmla="*/ 113 w 2041"/>
                <a:gd name="T81" fmla="*/ 1645 h 2835"/>
                <a:gd name="T82" fmla="*/ 170 w 2041"/>
                <a:gd name="T83" fmla="*/ 1701 h 2835"/>
                <a:gd name="T84" fmla="*/ 340 w 2041"/>
                <a:gd name="T85" fmla="*/ 1758 h 2835"/>
                <a:gd name="T86" fmla="*/ 624 w 2041"/>
                <a:gd name="T87" fmla="*/ 1815 h 2835"/>
                <a:gd name="T88" fmla="*/ 680 w 2041"/>
                <a:gd name="T89" fmla="*/ 2268 h 2835"/>
                <a:gd name="T90" fmla="*/ 624 w 2041"/>
                <a:gd name="T91" fmla="*/ 2382 h 2835"/>
                <a:gd name="T92" fmla="*/ 680 w 2041"/>
                <a:gd name="T93" fmla="*/ 2439 h 2835"/>
                <a:gd name="T94" fmla="*/ 737 w 2041"/>
                <a:gd name="T95" fmla="*/ 2495 h 2835"/>
                <a:gd name="T96" fmla="*/ 794 w 2041"/>
                <a:gd name="T97" fmla="*/ 2552 h 2835"/>
                <a:gd name="T98" fmla="*/ 850 w 2041"/>
                <a:gd name="T99" fmla="*/ 2609 h 2835"/>
                <a:gd name="T100" fmla="*/ 1191 w 2041"/>
                <a:gd name="T101" fmla="*/ 2665 h 2835"/>
                <a:gd name="T102" fmla="*/ 1304 w 2041"/>
                <a:gd name="T103" fmla="*/ 2665 h 2835"/>
                <a:gd name="T104" fmla="*/ 1361 w 2041"/>
                <a:gd name="T105" fmla="*/ 2779 h 28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041" h="2835">
                  <a:moveTo>
                    <a:pt x="1361" y="2835"/>
                  </a:moveTo>
                  <a:lnTo>
                    <a:pt x="1417" y="2835"/>
                  </a:lnTo>
                  <a:lnTo>
                    <a:pt x="1417" y="2779"/>
                  </a:lnTo>
                  <a:lnTo>
                    <a:pt x="1474" y="2779"/>
                  </a:lnTo>
                  <a:lnTo>
                    <a:pt x="1474" y="2722"/>
                  </a:lnTo>
                  <a:lnTo>
                    <a:pt x="1531" y="2722"/>
                  </a:lnTo>
                  <a:lnTo>
                    <a:pt x="1531" y="2609"/>
                  </a:lnTo>
                  <a:lnTo>
                    <a:pt x="1588" y="2609"/>
                  </a:lnTo>
                  <a:lnTo>
                    <a:pt x="1588" y="2212"/>
                  </a:lnTo>
                  <a:lnTo>
                    <a:pt x="1644" y="2212"/>
                  </a:lnTo>
                  <a:lnTo>
                    <a:pt x="1644" y="1871"/>
                  </a:lnTo>
                  <a:lnTo>
                    <a:pt x="1701" y="1871"/>
                  </a:lnTo>
                  <a:lnTo>
                    <a:pt x="1701" y="1815"/>
                  </a:lnTo>
                  <a:lnTo>
                    <a:pt x="1644" y="1815"/>
                  </a:lnTo>
                  <a:lnTo>
                    <a:pt x="1644" y="1758"/>
                  </a:lnTo>
                  <a:lnTo>
                    <a:pt x="1701" y="1758"/>
                  </a:lnTo>
                  <a:lnTo>
                    <a:pt x="1701" y="1701"/>
                  </a:lnTo>
                  <a:lnTo>
                    <a:pt x="1814" y="1701"/>
                  </a:lnTo>
                  <a:lnTo>
                    <a:pt x="1814" y="1645"/>
                  </a:lnTo>
                  <a:lnTo>
                    <a:pt x="1928" y="1645"/>
                  </a:lnTo>
                  <a:lnTo>
                    <a:pt x="1928" y="1588"/>
                  </a:lnTo>
                  <a:lnTo>
                    <a:pt x="2041" y="1588"/>
                  </a:lnTo>
                  <a:lnTo>
                    <a:pt x="2041" y="1304"/>
                  </a:lnTo>
                  <a:lnTo>
                    <a:pt x="1928" y="1304"/>
                  </a:lnTo>
                  <a:lnTo>
                    <a:pt x="1928" y="397"/>
                  </a:lnTo>
                  <a:lnTo>
                    <a:pt x="1701" y="397"/>
                  </a:lnTo>
                  <a:lnTo>
                    <a:pt x="1701" y="284"/>
                  </a:lnTo>
                  <a:lnTo>
                    <a:pt x="1644" y="284"/>
                  </a:lnTo>
                  <a:lnTo>
                    <a:pt x="1644" y="227"/>
                  </a:lnTo>
                  <a:lnTo>
                    <a:pt x="1588" y="227"/>
                  </a:lnTo>
                  <a:lnTo>
                    <a:pt x="1588" y="114"/>
                  </a:lnTo>
                  <a:lnTo>
                    <a:pt x="1531" y="114"/>
                  </a:lnTo>
                  <a:lnTo>
                    <a:pt x="1531" y="57"/>
                  </a:lnTo>
                  <a:lnTo>
                    <a:pt x="1417" y="57"/>
                  </a:lnTo>
                  <a:lnTo>
                    <a:pt x="1417" y="0"/>
                  </a:lnTo>
                  <a:lnTo>
                    <a:pt x="1361" y="0"/>
                  </a:lnTo>
                  <a:lnTo>
                    <a:pt x="1361" y="114"/>
                  </a:lnTo>
                  <a:lnTo>
                    <a:pt x="1361" y="170"/>
                  </a:lnTo>
                  <a:lnTo>
                    <a:pt x="1481" y="173"/>
                  </a:lnTo>
                  <a:lnTo>
                    <a:pt x="1474" y="284"/>
                  </a:lnTo>
                  <a:lnTo>
                    <a:pt x="1417" y="284"/>
                  </a:lnTo>
                  <a:lnTo>
                    <a:pt x="1417" y="341"/>
                  </a:lnTo>
                  <a:lnTo>
                    <a:pt x="1361" y="341"/>
                  </a:lnTo>
                  <a:lnTo>
                    <a:pt x="1361" y="454"/>
                  </a:lnTo>
                  <a:lnTo>
                    <a:pt x="1304" y="454"/>
                  </a:lnTo>
                  <a:lnTo>
                    <a:pt x="1304" y="284"/>
                  </a:lnTo>
                  <a:lnTo>
                    <a:pt x="1191" y="284"/>
                  </a:lnTo>
                  <a:lnTo>
                    <a:pt x="1191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191" y="170"/>
                  </a:lnTo>
                  <a:lnTo>
                    <a:pt x="1191" y="114"/>
                  </a:lnTo>
                  <a:lnTo>
                    <a:pt x="850" y="114"/>
                  </a:lnTo>
                  <a:lnTo>
                    <a:pt x="850" y="284"/>
                  </a:lnTo>
                  <a:lnTo>
                    <a:pt x="794" y="284"/>
                  </a:lnTo>
                  <a:lnTo>
                    <a:pt x="794" y="341"/>
                  </a:lnTo>
                  <a:lnTo>
                    <a:pt x="680" y="341"/>
                  </a:lnTo>
                  <a:lnTo>
                    <a:pt x="680" y="397"/>
                  </a:lnTo>
                  <a:lnTo>
                    <a:pt x="624" y="397"/>
                  </a:lnTo>
                  <a:lnTo>
                    <a:pt x="624" y="511"/>
                  </a:lnTo>
                  <a:lnTo>
                    <a:pt x="567" y="511"/>
                  </a:lnTo>
                  <a:lnTo>
                    <a:pt x="567" y="567"/>
                  </a:lnTo>
                  <a:lnTo>
                    <a:pt x="510" y="567"/>
                  </a:lnTo>
                  <a:lnTo>
                    <a:pt x="510" y="624"/>
                  </a:lnTo>
                  <a:lnTo>
                    <a:pt x="454" y="624"/>
                  </a:lnTo>
                  <a:lnTo>
                    <a:pt x="454" y="681"/>
                  </a:lnTo>
                  <a:lnTo>
                    <a:pt x="397" y="681"/>
                  </a:lnTo>
                  <a:lnTo>
                    <a:pt x="397" y="737"/>
                  </a:lnTo>
                  <a:lnTo>
                    <a:pt x="283" y="737"/>
                  </a:lnTo>
                  <a:lnTo>
                    <a:pt x="283" y="851"/>
                  </a:lnTo>
                  <a:lnTo>
                    <a:pt x="227" y="851"/>
                  </a:lnTo>
                  <a:lnTo>
                    <a:pt x="227" y="964"/>
                  </a:lnTo>
                  <a:lnTo>
                    <a:pt x="170" y="964"/>
                  </a:lnTo>
                  <a:lnTo>
                    <a:pt x="170" y="1078"/>
                  </a:lnTo>
                  <a:lnTo>
                    <a:pt x="113" y="1078"/>
                  </a:lnTo>
                  <a:lnTo>
                    <a:pt x="113" y="1191"/>
                  </a:lnTo>
                  <a:lnTo>
                    <a:pt x="57" y="1191"/>
                  </a:lnTo>
                  <a:lnTo>
                    <a:pt x="57" y="1304"/>
                  </a:lnTo>
                  <a:lnTo>
                    <a:pt x="0" y="1304"/>
                  </a:lnTo>
                  <a:lnTo>
                    <a:pt x="0" y="1588"/>
                  </a:lnTo>
                  <a:lnTo>
                    <a:pt x="113" y="1588"/>
                  </a:lnTo>
                  <a:lnTo>
                    <a:pt x="113" y="1645"/>
                  </a:lnTo>
                  <a:lnTo>
                    <a:pt x="170" y="1645"/>
                  </a:lnTo>
                  <a:lnTo>
                    <a:pt x="170" y="1701"/>
                  </a:lnTo>
                  <a:lnTo>
                    <a:pt x="340" y="1701"/>
                  </a:lnTo>
                  <a:lnTo>
                    <a:pt x="340" y="1758"/>
                  </a:lnTo>
                  <a:lnTo>
                    <a:pt x="624" y="1758"/>
                  </a:lnTo>
                  <a:lnTo>
                    <a:pt x="624" y="1815"/>
                  </a:lnTo>
                  <a:lnTo>
                    <a:pt x="680" y="1815"/>
                  </a:lnTo>
                  <a:lnTo>
                    <a:pt x="680" y="2268"/>
                  </a:lnTo>
                  <a:lnTo>
                    <a:pt x="624" y="2268"/>
                  </a:lnTo>
                  <a:lnTo>
                    <a:pt x="624" y="2382"/>
                  </a:lnTo>
                  <a:lnTo>
                    <a:pt x="680" y="2382"/>
                  </a:lnTo>
                  <a:lnTo>
                    <a:pt x="680" y="2439"/>
                  </a:lnTo>
                  <a:lnTo>
                    <a:pt x="737" y="2439"/>
                  </a:lnTo>
                  <a:lnTo>
                    <a:pt x="737" y="2495"/>
                  </a:lnTo>
                  <a:lnTo>
                    <a:pt x="794" y="2495"/>
                  </a:lnTo>
                  <a:lnTo>
                    <a:pt x="794" y="2552"/>
                  </a:lnTo>
                  <a:lnTo>
                    <a:pt x="850" y="2552"/>
                  </a:lnTo>
                  <a:lnTo>
                    <a:pt x="850" y="2609"/>
                  </a:lnTo>
                  <a:lnTo>
                    <a:pt x="1191" y="2609"/>
                  </a:lnTo>
                  <a:lnTo>
                    <a:pt x="1191" y="2665"/>
                  </a:lnTo>
                  <a:lnTo>
                    <a:pt x="1247" y="2665"/>
                  </a:lnTo>
                  <a:lnTo>
                    <a:pt x="1304" y="2665"/>
                  </a:lnTo>
                  <a:lnTo>
                    <a:pt x="1304" y="2779"/>
                  </a:lnTo>
                  <a:lnTo>
                    <a:pt x="1361" y="2779"/>
                  </a:lnTo>
                  <a:lnTo>
                    <a:pt x="1361" y="283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78" name="Freeform 263">
              <a:extLst>
                <a:ext uri="{FF2B5EF4-FFF2-40B4-BE49-F238E27FC236}">
                  <a16:creationId xmlns:a16="http://schemas.microsoft.com/office/drawing/2014/main" id="{FFE1FD8E-A988-4540-8AAD-DC4E64580C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1821"/>
              <a:ext cx="340" cy="510"/>
            </a:xfrm>
            <a:custGeom>
              <a:avLst/>
              <a:gdLst>
                <a:gd name="T0" fmla="*/ 227 w 340"/>
                <a:gd name="T1" fmla="*/ 56 h 510"/>
                <a:gd name="T2" fmla="*/ 113 w 340"/>
                <a:gd name="T3" fmla="*/ 56 h 510"/>
                <a:gd name="T4" fmla="*/ 113 w 340"/>
                <a:gd name="T5" fmla="*/ 0 h 510"/>
                <a:gd name="T6" fmla="*/ 0 w 340"/>
                <a:gd name="T7" fmla="*/ 0 h 510"/>
                <a:gd name="T8" fmla="*/ 0 w 340"/>
                <a:gd name="T9" fmla="*/ 113 h 510"/>
                <a:gd name="T10" fmla="*/ 57 w 340"/>
                <a:gd name="T11" fmla="*/ 113 h 510"/>
                <a:gd name="T12" fmla="*/ 57 w 340"/>
                <a:gd name="T13" fmla="*/ 226 h 510"/>
                <a:gd name="T14" fmla="*/ 0 w 340"/>
                <a:gd name="T15" fmla="*/ 226 h 510"/>
                <a:gd name="T16" fmla="*/ 0 w 340"/>
                <a:gd name="T17" fmla="*/ 283 h 510"/>
                <a:gd name="T18" fmla="*/ 57 w 340"/>
                <a:gd name="T19" fmla="*/ 283 h 510"/>
                <a:gd name="T20" fmla="*/ 57 w 340"/>
                <a:gd name="T21" fmla="*/ 340 h 510"/>
                <a:gd name="T22" fmla="*/ 170 w 340"/>
                <a:gd name="T23" fmla="*/ 340 h 510"/>
                <a:gd name="T24" fmla="*/ 170 w 340"/>
                <a:gd name="T25" fmla="*/ 510 h 510"/>
                <a:gd name="T26" fmla="*/ 227 w 340"/>
                <a:gd name="T27" fmla="*/ 510 h 510"/>
                <a:gd name="T28" fmla="*/ 227 w 340"/>
                <a:gd name="T29" fmla="*/ 397 h 510"/>
                <a:gd name="T30" fmla="*/ 283 w 340"/>
                <a:gd name="T31" fmla="*/ 397 h 510"/>
                <a:gd name="T32" fmla="*/ 283 w 340"/>
                <a:gd name="T33" fmla="*/ 340 h 510"/>
                <a:gd name="T34" fmla="*/ 340 w 340"/>
                <a:gd name="T35" fmla="*/ 340 h 510"/>
                <a:gd name="T36" fmla="*/ 340 w 340"/>
                <a:gd name="T37" fmla="*/ 226 h 510"/>
                <a:gd name="T38" fmla="*/ 227 w 340"/>
                <a:gd name="T39" fmla="*/ 226 h 510"/>
                <a:gd name="T40" fmla="*/ 227 w 340"/>
                <a:gd name="T41" fmla="*/ 56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40" h="510">
                  <a:moveTo>
                    <a:pt x="227" y="56"/>
                  </a:moveTo>
                  <a:lnTo>
                    <a:pt x="113" y="56"/>
                  </a:lnTo>
                  <a:lnTo>
                    <a:pt x="113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226"/>
                  </a:lnTo>
                  <a:lnTo>
                    <a:pt x="0" y="226"/>
                  </a:lnTo>
                  <a:lnTo>
                    <a:pt x="0" y="283"/>
                  </a:lnTo>
                  <a:lnTo>
                    <a:pt x="57" y="283"/>
                  </a:lnTo>
                  <a:lnTo>
                    <a:pt x="57" y="340"/>
                  </a:lnTo>
                  <a:lnTo>
                    <a:pt x="170" y="340"/>
                  </a:lnTo>
                  <a:lnTo>
                    <a:pt x="170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340"/>
                  </a:lnTo>
                  <a:lnTo>
                    <a:pt x="340" y="340"/>
                  </a:lnTo>
                  <a:lnTo>
                    <a:pt x="340" y="226"/>
                  </a:lnTo>
                  <a:lnTo>
                    <a:pt x="227" y="226"/>
                  </a:lnTo>
                  <a:lnTo>
                    <a:pt x="227" y="5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79" name="Freeform 264">
              <a:extLst>
                <a:ext uri="{FF2B5EF4-FFF2-40B4-BE49-F238E27FC236}">
                  <a16:creationId xmlns:a16="http://schemas.microsoft.com/office/drawing/2014/main" id="{706D91CC-C85F-45B8-8DF6-FD90F0CD7C5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1594"/>
              <a:ext cx="1134" cy="1928"/>
            </a:xfrm>
            <a:custGeom>
              <a:avLst/>
              <a:gdLst>
                <a:gd name="T0" fmla="*/ 737 w 1134"/>
                <a:gd name="T1" fmla="*/ 1587 h 1928"/>
                <a:gd name="T2" fmla="*/ 624 w 1134"/>
                <a:gd name="T3" fmla="*/ 680 h 1928"/>
                <a:gd name="T4" fmla="*/ 397 w 1134"/>
                <a:gd name="T5" fmla="*/ 567 h 1928"/>
                <a:gd name="T6" fmla="*/ 340 w 1134"/>
                <a:gd name="T7" fmla="*/ 510 h 1928"/>
                <a:gd name="T8" fmla="*/ 284 w 1134"/>
                <a:gd name="T9" fmla="*/ 397 h 1928"/>
                <a:gd name="T10" fmla="*/ 227 w 1134"/>
                <a:gd name="T11" fmla="*/ 340 h 1928"/>
                <a:gd name="T12" fmla="*/ 113 w 1134"/>
                <a:gd name="T13" fmla="*/ 283 h 1928"/>
                <a:gd name="T14" fmla="*/ 0 w 1134"/>
                <a:gd name="T15" fmla="*/ 113 h 1928"/>
                <a:gd name="T16" fmla="*/ 57 w 1134"/>
                <a:gd name="T17" fmla="*/ 170 h 1928"/>
                <a:gd name="T18" fmla="*/ 170 w 1134"/>
                <a:gd name="T19" fmla="*/ 57 h 1928"/>
                <a:gd name="T20" fmla="*/ 227 w 1134"/>
                <a:gd name="T21" fmla="*/ 0 h 1928"/>
                <a:gd name="T22" fmla="*/ 340 w 1134"/>
                <a:gd name="T23" fmla="*/ 0 h 1928"/>
                <a:gd name="T24" fmla="*/ 397 w 1134"/>
                <a:gd name="T25" fmla="*/ 57 h 1928"/>
                <a:gd name="T26" fmla="*/ 340 w 1134"/>
                <a:gd name="T27" fmla="*/ 113 h 1928"/>
                <a:gd name="T28" fmla="*/ 397 w 1134"/>
                <a:gd name="T29" fmla="*/ 170 h 1928"/>
                <a:gd name="T30" fmla="*/ 510 w 1134"/>
                <a:gd name="T31" fmla="*/ 283 h 1928"/>
                <a:gd name="T32" fmla="*/ 567 w 1134"/>
                <a:gd name="T33" fmla="*/ 340 h 1928"/>
                <a:gd name="T34" fmla="*/ 624 w 1134"/>
                <a:gd name="T35" fmla="*/ 397 h 1928"/>
                <a:gd name="T36" fmla="*/ 737 w 1134"/>
                <a:gd name="T37" fmla="*/ 453 h 1928"/>
                <a:gd name="T38" fmla="*/ 794 w 1134"/>
                <a:gd name="T39" fmla="*/ 510 h 1928"/>
                <a:gd name="T40" fmla="*/ 851 w 1134"/>
                <a:gd name="T41" fmla="*/ 737 h 1928"/>
                <a:gd name="T42" fmla="*/ 794 w 1134"/>
                <a:gd name="T43" fmla="*/ 964 h 1928"/>
                <a:gd name="T44" fmla="*/ 851 w 1134"/>
                <a:gd name="T45" fmla="*/ 1020 h 1928"/>
                <a:gd name="T46" fmla="*/ 794 w 1134"/>
                <a:gd name="T47" fmla="*/ 1077 h 1928"/>
                <a:gd name="T48" fmla="*/ 851 w 1134"/>
                <a:gd name="T49" fmla="*/ 1191 h 1928"/>
                <a:gd name="T50" fmla="*/ 907 w 1134"/>
                <a:gd name="T51" fmla="*/ 1247 h 1928"/>
                <a:gd name="T52" fmla="*/ 964 w 1134"/>
                <a:gd name="T53" fmla="*/ 1304 h 1928"/>
                <a:gd name="T54" fmla="*/ 1021 w 1134"/>
                <a:gd name="T55" fmla="*/ 1361 h 1928"/>
                <a:gd name="T56" fmla="*/ 1134 w 1134"/>
                <a:gd name="T57" fmla="*/ 1417 h 1928"/>
                <a:gd name="T58" fmla="*/ 1077 w 1134"/>
                <a:gd name="T59" fmla="*/ 1474 h 1928"/>
                <a:gd name="T60" fmla="*/ 1134 w 1134"/>
                <a:gd name="T61" fmla="*/ 1587 h 1928"/>
                <a:gd name="T62" fmla="*/ 1077 w 1134"/>
                <a:gd name="T63" fmla="*/ 1701 h 1928"/>
                <a:gd name="T64" fmla="*/ 1021 w 1134"/>
                <a:gd name="T65" fmla="*/ 1758 h 1928"/>
                <a:gd name="T66" fmla="*/ 964 w 1134"/>
                <a:gd name="T67" fmla="*/ 1814 h 1928"/>
                <a:gd name="T68" fmla="*/ 907 w 1134"/>
                <a:gd name="T69" fmla="*/ 1871 h 1928"/>
                <a:gd name="T70" fmla="*/ 794 w 1134"/>
                <a:gd name="T71" fmla="*/ 1928 h 1928"/>
                <a:gd name="T72" fmla="*/ 737 w 1134"/>
                <a:gd name="T73" fmla="*/ 1871 h 19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134" h="1928">
                  <a:moveTo>
                    <a:pt x="737" y="1871"/>
                  </a:moveTo>
                  <a:lnTo>
                    <a:pt x="737" y="1587"/>
                  </a:lnTo>
                  <a:lnTo>
                    <a:pt x="624" y="1587"/>
                  </a:lnTo>
                  <a:lnTo>
                    <a:pt x="624" y="680"/>
                  </a:lnTo>
                  <a:lnTo>
                    <a:pt x="397" y="680"/>
                  </a:lnTo>
                  <a:lnTo>
                    <a:pt x="39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84" y="397"/>
                  </a:lnTo>
                  <a:lnTo>
                    <a:pt x="227" y="397"/>
                  </a:lnTo>
                  <a:lnTo>
                    <a:pt x="227" y="340"/>
                  </a:lnTo>
                  <a:lnTo>
                    <a:pt x="113" y="340"/>
                  </a:lnTo>
                  <a:lnTo>
                    <a:pt x="113" y="283"/>
                  </a:lnTo>
                  <a:lnTo>
                    <a:pt x="0" y="283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170" y="17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284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113"/>
                  </a:lnTo>
                  <a:lnTo>
                    <a:pt x="340" y="113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283"/>
                  </a:lnTo>
                  <a:lnTo>
                    <a:pt x="510" y="283"/>
                  </a:lnTo>
                  <a:lnTo>
                    <a:pt x="510" y="340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453"/>
                  </a:lnTo>
                  <a:lnTo>
                    <a:pt x="737" y="453"/>
                  </a:lnTo>
                  <a:lnTo>
                    <a:pt x="737" y="510"/>
                  </a:lnTo>
                  <a:lnTo>
                    <a:pt x="794" y="510"/>
                  </a:lnTo>
                  <a:lnTo>
                    <a:pt x="794" y="737"/>
                  </a:lnTo>
                  <a:lnTo>
                    <a:pt x="851" y="737"/>
                  </a:lnTo>
                  <a:lnTo>
                    <a:pt x="851" y="964"/>
                  </a:lnTo>
                  <a:lnTo>
                    <a:pt x="794" y="964"/>
                  </a:lnTo>
                  <a:lnTo>
                    <a:pt x="794" y="1020"/>
                  </a:lnTo>
                  <a:lnTo>
                    <a:pt x="851" y="1020"/>
                  </a:lnTo>
                  <a:lnTo>
                    <a:pt x="851" y="1077"/>
                  </a:lnTo>
                  <a:lnTo>
                    <a:pt x="794" y="1077"/>
                  </a:lnTo>
                  <a:lnTo>
                    <a:pt x="794" y="1191"/>
                  </a:lnTo>
                  <a:lnTo>
                    <a:pt x="851" y="1191"/>
                  </a:lnTo>
                  <a:lnTo>
                    <a:pt x="851" y="1247"/>
                  </a:lnTo>
                  <a:lnTo>
                    <a:pt x="907" y="1247"/>
                  </a:lnTo>
                  <a:lnTo>
                    <a:pt x="907" y="1304"/>
                  </a:lnTo>
                  <a:lnTo>
                    <a:pt x="964" y="1304"/>
                  </a:lnTo>
                  <a:lnTo>
                    <a:pt x="964" y="1361"/>
                  </a:lnTo>
                  <a:lnTo>
                    <a:pt x="1021" y="1361"/>
                  </a:lnTo>
                  <a:lnTo>
                    <a:pt x="1021" y="1417"/>
                  </a:lnTo>
                  <a:lnTo>
                    <a:pt x="1134" y="1417"/>
                  </a:lnTo>
                  <a:lnTo>
                    <a:pt x="1134" y="1474"/>
                  </a:lnTo>
                  <a:lnTo>
                    <a:pt x="1077" y="1474"/>
                  </a:lnTo>
                  <a:lnTo>
                    <a:pt x="1077" y="1587"/>
                  </a:lnTo>
                  <a:lnTo>
                    <a:pt x="1134" y="1587"/>
                  </a:lnTo>
                  <a:lnTo>
                    <a:pt x="1134" y="1701"/>
                  </a:lnTo>
                  <a:lnTo>
                    <a:pt x="1077" y="1701"/>
                  </a:lnTo>
                  <a:lnTo>
                    <a:pt x="1077" y="1758"/>
                  </a:lnTo>
                  <a:lnTo>
                    <a:pt x="1021" y="1758"/>
                  </a:lnTo>
                  <a:lnTo>
                    <a:pt x="1021" y="1814"/>
                  </a:lnTo>
                  <a:lnTo>
                    <a:pt x="964" y="1814"/>
                  </a:lnTo>
                  <a:lnTo>
                    <a:pt x="964" y="1871"/>
                  </a:lnTo>
                  <a:lnTo>
                    <a:pt x="907" y="1871"/>
                  </a:lnTo>
                  <a:lnTo>
                    <a:pt x="907" y="1928"/>
                  </a:lnTo>
                  <a:lnTo>
                    <a:pt x="794" y="1928"/>
                  </a:lnTo>
                  <a:lnTo>
                    <a:pt x="794" y="1871"/>
                  </a:lnTo>
                  <a:lnTo>
                    <a:pt x="737" y="187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0" name="Freeform 267">
              <a:extLst>
                <a:ext uri="{FF2B5EF4-FFF2-40B4-BE49-F238E27FC236}">
                  <a16:creationId xmlns:a16="http://schemas.microsoft.com/office/drawing/2014/main" id="{306AC472-D42E-4136-B030-6971A1668B7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4939"/>
              <a:ext cx="1248" cy="2382"/>
            </a:xfrm>
            <a:custGeom>
              <a:avLst/>
              <a:gdLst>
                <a:gd name="T0" fmla="*/ 510 w 1248"/>
                <a:gd name="T1" fmla="*/ 2382 h 2382"/>
                <a:gd name="T2" fmla="*/ 567 w 1248"/>
                <a:gd name="T3" fmla="*/ 2268 h 2382"/>
                <a:gd name="T4" fmla="*/ 624 w 1248"/>
                <a:gd name="T5" fmla="*/ 2212 h 2382"/>
                <a:gd name="T6" fmla="*/ 681 w 1248"/>
                <a:gd name="T7" fmla="*/ 2155 h 2382"/>
                <a:gd name="T8" fmla="*/ 794 w 1248"/>
                <a:gd name="T9" fmla="*/ 2098 h 2382"/>
                <a:gd name="T10" fmla="*/ 851 w 1248"/>
                <a:gd name="T11" fmla="*/ 1928 h 2382"/>
                <a:gd name="T12" fmla="*/ 964 w 1248"/>
                <a:gd name="T13" fmla="*/ 1871 h 2382"/>
                <a:gd name="T14" fmla="*/ 1191 w 1248"/>
                <a:gd name="T15" fmla="*/ 1588 h 2382"/>
                <a:gd name="T16" fmla="*/ 1248 w 1248"/>
                <a:gd name="T17" fmla="*/ 1474 h 2382"/>
                <a:gd name="T18" fmla="*/ 1191 w 1248"/>
                <a:gd name="T19" fmla="*/ 1191 h 2382"/>
                <a:gd name="T20" fmla="*/ 1134 w 1248"/>
                <a:gd name="T21" fmla="*/ 1078 h 2382"/>
                <a:gd name="T22" fmla="*/ 1077 w 1248"/>
                <a:gd name="T23" fmla="*/ 624 h 2382"/>
                <a:gd name="T24" fmla="*/ 1134 w 1248"/>
                <a:gd name="T25" fmla="*/ 340 h 2382"/>
                <a:gd name="T26" fmla="*/ 1191 w 1248"/>
                <a:gd name="T27" fmla="*/ 284 h 2382"/>
                <a:gd name="T28" fmla="*/ 1248 w 1248"/>
                <a:gd name="T29" fmla="*/ 170 h 2382"/>
                <a:gd name="T30" fmla="*/ 1077 w 1248"/>
                <a:gd name="T31" fmla="*/ 0 h 2382"/>
                <a:gd name="T32" fmla="*/ 1021 w 1248"/>
                <a:gd name="T33" fmla="*/ 57 h 2382"/>
                <a:gd name="T34" fmla="*/ 964 w 1248"/>
                <a:gd name="T35" fmla="*/ 170 h 2382"/>
                <a:gd name="T36" fmla="*/ 907 w 1248"/>
                <a:gd name="T37" fmla="*/ 227 h 2382"/>
                <a:gd name="T38" fmla="*/ 794 w 1248"/>
                <a:gd name="T39" fmla="*/ 284 h 2382"/>
                <a:gd name="T40" fmla="*/ 284 w 1248"/>
                <a:gd name="T41" fmla="*/ 340 h 2382"/>
                <a:gd name="T42" fmla="*/ 227 w 1248"/>
                <a:gd name="T43" fmla="*/ 454 h 2382"/>
                <a:gd name="T44" fmla="*/ 170 w 1248"/>
                <a:gd name="T45" fmla="*/ 907 h 2382"/>
                <a:gd name="T46" fmla="*/ 227 w 1248"/>
                <a:gd name="T47" fmla="*/ 1078 h 2382"/>
                <a:gd name="T48" fmla="*/ 114 w 1248"/>
                <a:gd name="T49" fmla="*/ 1248 h 2382"/>
                <a:gd name="T50" fmla="*/ 57 w 1248"/>
                <a:gd name="T51" fmla="*/ 1474 h 2382"/>
                <a:gd name="T52" fmla="*/ 0 w 1248"/>
                <a:gd name="T53" fmla="*/ 1701 h 2382"/>
                <a:gd name="T54" fmla="*/ 114 w 1248"/>
                <a:gd name="T55" fmla="*/ 2155 h 2382"/>
                <a:gd name="T56" fmla="*/ 170 w 1248"/>
                <a:gd name="T57" fmla="*/ 2268 h 2382"/>
                <a:gd name="T58" fmla="*/ 284 w 1248"/>
                <a:gd name="T59" fmla="*/ 2325 h 2382"/>
                <a:gd name="T60" fmla="*/ 340 w 1248"/>
                <a:gd name="T61" fmla="*/ 2268 h 2382"/>
                <a:gd name="T62" fmla="*/ 397 w 1248"/>
                <a:gd name="T63" fmla="*/ 2325 h 23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248" h="2382">
                  <a:moveTo>
                    <a:pt x="397" y="2382"/>
                  </a:moveTo>
                  <a:lnTo>
                    <a:pt x="510" y="2382"/>
                  </a:lnTo>
                  <a:lnTo>
                    <a:pt x="510" y="2268"/>
                  </a:lnTo>
                  <a:lnTo>
                    <a:pt x="567" y="2268"/>
                  </a:lnTo>
                  <a:lnTo>
                    <a:pt x="567" y="2212"/>
                  </a:lnTo>
                  <a:lnTo>
                    <a:pt x="624" y="2212"/>
                  </a:lnTo>
                  <a:lnTo>
                    <a:pt x="624" y="2155"/>
                  </a:lnTo>
                  <a:lnTo>
                    <a:pt x="681" y="2155"/>
                  </a:lnTo>
                  <a:lnTo>
                    <a:pt x="681" y="2098"/>
                  </a:lnTo>
                  <a:lnTo>
                    <a:pt x="794" y="2098"/>
                  </a:lnTo>
                  <a:lnTo>
                    <a:pt x="794" y="1928"/>
                  </a:lnTo>
                  <a:lnTo>
                    <a:pt x="851" y="1928"/>
                  </a:lnTo>
                  <a:lnTo>
                    <a:pt x="851" y="1871"/>
                  </a:lnTo>
                  <a:lnTo>
                    <a:pt x="964" y="1871"/>
                  </a:lnTo>
                  <a:lnTo>
                    <a:pt x="964" y="1588"/>
                  </a:lnTo>
                  <a:lnTo>
                    <a:pt x="1191" y="1588"/>
                  </a:lnTo>
                  <a:lnTo>
                    <a:pt x="1191" y="1474"/>
                  </a:lnTo>
                  <a:lnTo>
                    <a:pt x="1248" y="1474"/>
                  </a:lnTo>
                  <a:lnTo>
                    <a:pt x="1248" y="1191"/>
                  </a:lnTo>
                  <a:lnTo>
                    <a:pt x="1191" y="1191"/>
                  </a:lnTo>
                  <a:lnTo>
                    <a:pt x="1191" y="1078"/>
                  </a:lnTo>
                  <a:lnTo>
                    <a:pt x="1134" y="1078"/>
                  </a:lnTo>
                  <a:lnTo>
                    <a:pt x="1134" y="624"/>
                  </a:lnTo>
                  <a:lnTo>
                    <a:pt x="1077" y="624"/>
                  </a:lnTo>
                  <a:lnTo>
                    <a:pt x="1077" y="340"/>
                  </a:lnTo>
                  <a:lnTo>
                    <a:pt x="1134" y="340"/>
                  </a:lnTo>
                  <a:lnTo>
                    <a:pt x="1134" y="284"/>
                  </a:lnTo>
                  <a:lnTo>
                    <a:pt x="1191" y="284"/>
                  </a:lnTo>
                  <a:lnTo>
                    <a:pt x="1191" y="170"/>
                  </a:lnTo>
                  <a:lnTo>
                    <a:pt x="1248" y="170"/>
                  </a:lnTo>
                  <a:lnTo>
                    <a:pt x="1248" y="0"/>
                  </a:lnTo>
                  <a:lnTo>
                    <a:pt x="1077" y="0"/>
                  </a:lnTo>
                  <a:lnTo>
                    <a:pt x="1077" y="57"/>
                  </a:lnTo>
                  <a:lnTo>
                    <a:pt x="1021" y="57"/>
                  </a:lnTo>
                  <a:lnTo>
                    <a:pt x="1021" y="170"/>
                  </a:lnTo>
                  <a:lnTo>
                    <a:pt x="964" y="170"/>
                  </a:lnTo>
                  <a:lnTo>
                    <a:pt x="964" y="227"/>
                  </a:lnTo>
                  <a:lnTo>
                    <a:pt x="907" y="227"/>
                  </a:lnTo>
                  <a:lnTo>
                    <a:pt x="907" y="284"/>
                  </a:lnTo>
                  <a:lnTo>
                    <a:pt x="794" y="284"/>
                  </a:lnTo>
                  <a:lnTo>
                    <a:pt x="794" y="340"/>
                  </a:lnTo>
                  <a:lnTo>
                    <a:pt x="284" y="340"/>
                  </a:lnTo>
                  <a:lnTo>
                    <a:pt x="284" y="454"/>
                  </a:lnTo>
                  <a:lnTo>
                    <a:pt x="227" y="454"/>
                  </a:lnTo>
                  <a:lnTo>
                    <a:pt x="227" y="907"/>
                  </a:lnTo>
                  <a:lnTo>
                    <a:pt x="170" y="907"/>
                  </a:lnTo>
                  <a:lnTo>
                    <a:pt x="170" y="1078"/>
                  </a:lnTo>
                  <a:lnTo>
                    <a:pt x="227" y="1078"/>
                  </a:lnTo>
                  <a:lnTo>
                    <a:pt x="227" y="1248"/>
                  </a:lnTo>
                  <a:lnTo>
                    <a:pt x="114" y="1248"/>
                  </a:lnTo>
                  <a:lnTo>
                    <a:pt x="114" y="1474"/>
                  </a:lnTo>
                  <a:lnTo>
                    <a:pt x="57" y="1474"/>
                  </a:lnTo>
                  <a:lnTo>
                    <a:pt x="57" y="1701"/>
                  </a:lnTo>
                  <a:lnTo>
                    <a:pt x="0" y="1701"/>
                  </a:lnTo>
                  <a:lnTo>
                    <a:pt x="0" y="2155"/>
                  </a:lnTo>
                  <a:lnTo>
                    <a:pt x="114" y="2155"/>
                  </a:lnTo>
                  <a:lnTo>
                    <a:pt x="114" y="2268"/>
                  </a:lnTo>
                  <a:lnTo>
                    <a:pt x="170" y="2268"/>
                  </a:lnTo>
                  <a:lnTo>
                    <a:pt x="170" y="2325"/>
                  </a:lnTo>
                  <a:lnTo>
                    <a:pt x="284" y="2325"/>
                  </a:lnTo>
                  <a:lnTo>
                    <a:pt x="284" y="2268"/>
                  </a:lnTo>
                  <a:lnTo>
                    <a:pt x="340" y="2268"/>
                  </a:lnTo>
                  <a:lnTo>
                    <a:pt x="340" y="2325"/>
                  </a:lnTo>
                  <a:lnTo>
                    <a:pt x="397" y="2325"/>
                  </a:lnTo>
                  <a:lnTo>
                    <a:pt x="397" y="238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1" name="Freeform 270">
              <a:extLst>
                <a:ext uri="{FF2B5EF4-FFF2-40B4-BE49-F238E27FC236}">
                  <a16:creationId xmlns:a16="http://schemas.microsoft.com/office/drawing/2014/main" id="{762CF168-0054-4160-A8FE-C7294E1F5AA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5846"/>
              <a:ext cx="1304" cy="1645"/>
            </a:xfrm>
            <a:custGeom>
              <a:avLst/>
              <a:gdLst>
                <a:gd name="T0" fmla="*/ 0 w 1304"/>
                <a:gd name="T1" fmla="*/ 1531 h 1645"/>
                <a:gd name="T2" fmla="*/ 227 w 1304"/>
                <a:gd name="T3" fmla="*/ 1588 h 1645"/>
                <a:gd name="T4" fmla="*/ 283 w 1304"/>
                <a:gd name="T5" fmla="*/ 1645 h 1645"/>
                <a:gd name="T6" fmla="*/ 397 w 1304"/>
                <a:gd name="T7" fmla="*/ 1588 h 1645"/>
                <a:gd name="T8" fmla="*/ 510 w 1304"/>
                <a:gd name="T9" fmla="*/ 1531 h 1645"/>
                <a:gd name="T10" fmla="*/ 567 w 1304"/>
                <a:gd name="T11" fmla="*/ 1588 h 1645"/>
                <a:gd name="T12" fmla="*/ 850 w 1304"/>
                <a:gd name="T13" fmla="*/ 1305 h 1645"/>
                <a:gd name="T14" fmla="*/ 907 w 1304"/>
                <a:gd name="T15" fmla="*/ 1191 h 1645"/>
                <a:gd name="T16" fmla="*/ 850 w 1304"/>
                <a:gd name="T17" fmla="*/ 1078 h 1645"/>
                <a:gd name="T18" fmla="*/ 907 w 1304"/>
                <a:gd name="T19" fmla="*/ 964 h 1645"/>
                <a:gd name="T20" fmla="*/ 794 w 1304"/>
                <a:gd name="T21" fmla="*/ 908 h 1645"/>
                <a:gd name="T22" fmla="*/ 850 w 1304"/>
                <a:gd name="T23" fmla="*/ 851 h 1645"/>
                <a:gd name="T24" fmla="*/ 907 w 1304"/>
                <a:gd name="T25" fmla="*/ 794 h 1645"/>
                <a:gd name="T26" fmla="*/ 964 w 1304"/>
                <a:gd name="T27" fmla="*/ 567 h 1645"/>
                <a:gd name="T28" fmla="*/ 1020 w 1304"/>
                <a:gd name="T29" fmla="*/ 511 h 1645"/>
                <a:gd name="T30" fmla="*/ 1247 w 1304"/>
                <a:gd name="T31" fmla="*/ 454 h 1645"/>
                <a:gd name="T32" fmla="*/ 1304 w 1304"/>
                <a:gd name="T33" fmla="*/ 341 h 1645"/>
                <a:gd name="T34" fmla="*/ 1247 w 1304"/>
                <a:gd name="T35" fmla="*/ 171 h 1645"/>
                <a:gd name="T36" fmla="*/ 1190 w 1304"/>
                <a:gd name="T37" fmla="*/ 114 h 1645"/>
                <a:gd name="T38" fmla="*/ 1134 w 1304"/>
                <a:gd name="T39" fmla="*/ 57 h 1645"/>
                <a:gd name="T40" fmla="*/ 1020 w 1304"/>
                <a:gd name="T41" fmla="*/ 114 h 1645"/>
                <a:gd name="T42" fmla="*/ 907 w 1304"/>
                <a:gd name="T43" fmla="*/ 114 h 1645"/>
                <a:gd name="T44" fmla="*/ 737 w 1304"/>
                <a:gd name="T45" fmla="*/ 57 h 1645"/>
                <a:gd name="T46" fmla="*/ 680 w 1304"/>
                <a:gd name="T47" fmla="*/ 0 h 1645"/>
                <a:gd name="T48" fmla="*/ 737 w 1304"/>
                <a:gd name="T49" fmla="*/ 171 h 1645"/>
                <a:gd name="T50" fmla="*/ 794 w 1304"/>
                <a:gd name="T51" fmla="*/ 284 h 1645"/>
                <a:gd name="T52" fmla="*/ 737 w 1304"/>
                <a:gd name="T53" fmla="*/ 567 h 1645"/>
                <a:gd name="T54" fmla="*/ 510 w 1304"/>
                <a:gd name="T55" fmla="*/ 681 h 1645"/>
                <a:gd name="T56" fmla="*/ 397 w 1304"/>
                <a:gd name="T57" fmla="*/ 964 h 1645"/>
                <a:gd name="T58" fmla="*/ 340 w 1304"/>
                <a:gd name="T59" fmla="*/ 1021 h 1645"/>
                <a:gd name="T60" fmla="*/ 227 w 1304"/>
                <a:gd name="T61" fmla="*/ 1191 h 1645"/>
                <a:gd name="T62" fmla="*/ 170 w 1304"/>
                <a:gd name="T63" fmla="*/ 1248 h 1645"/>
                <a:gd name="T64" fmla="*/ 113 w 1304"/>
                <a:gd name="T65" fmla="*/ 1305 h 1645"/>
                <a:gd name="T66" fmla="*/ 56 w 1304"/>
                <a:gd name="T67" fmla="*/ 1361 h 1645"/>
                <a:gd name="T68" fmla="*/ 0 w 1304"/>
                <a:gd name="T69" fmla="*/ 1475 h 16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04" h="1645">
                  <a:moveTo>
                    <a:pt x="0" y="1475"/>
                  </a:moveTo>
                  <a:lnTo>
                    <a:pt x="0" y="1531"/>
                  </a:lnTo>
                  <a:lnTo>
                    <a:pt x="227" y="1531"/>
                  </a:lnTo>
                  <a:lnTo>
                    <a:pt x="227" y="1588"/>
                  </a:lnTo>
                  <a:lnTo>
                    <a:pt x="283" y="1588"/>
                  </a:lnTo>
                  <a:lnTo>
                    <a:pt x="283" y="1645"/>
                  </a:lnTo>
                  <a:lnTo>
                    <a:pt x="397" y="1645"/>
                  </a:lnTo>
                  <a:lnTo>
                    <a:pt x="397" y="1588"/>
                  </a:lnTo>
                  <a:lnTo>
                    <a:pt x="510" y="1588"/>
                  </a:lnTo>
                  <a:lnTo>
                    <a:pt x="510" y="1531"/>
                  </a:lnTo>
                  <a:lnTo>
                    <a:pt x="567" y="1531"/>
                  </a:lnTo>
                  <a:lnTo>
                    <a:pt x="567" y="1588"/>
                  </a:lnTo>
                  <a:lnTo>
                    <a:pt x="850" y="1588"/>
                  </a:lnTo>
                  <a:lnTo>
                    <a:pt x="850" y="1305"/>
                  </a:lnTo>
                  <a:lnTo>
                    <a:pt x="907" y="1305"/>
                  </a:lnTo>
                  <a:lnTo>
                    <a:pt x="907" y="1191"/>
                  </a:lnTo>
                  <a:lnTo>
                    <a:pt x="850" y="1191"/>
                  </a:lnTo>
                  <a:lnTo>
                    <a:pt x="850" y="1078"/>
                  </a:lnTo>
                  <a:lnTo>
                    <a:pt x="907" y="1078"/>
                  </a:lnTo>
                  <a:lnTo>
                    <a:pt x="907" y="964"/>
                  </a:lnTo>
                  <a:lnTo>
                    <a:pt x="794" y="964"/>
                  </a:lnTo>
                  <a:lnTo>
                    <a:pt x="794" y="908"/>
                  </a:lnTo>
                  <a:lnTo>
                    <a:pt x="850" y="908"/>
                  </a:lnTo>
                  <a:lnTo>
                    <a:pt x="850" y="851"/>
                  </a:lnTo>
                  <a:lnTo>
                    <a:pt x="907" y="851"/>
                  </a:lnTo>
                  <a:lnTo>
                    <a:pt x="907" y="794"/>
                  </a:lnTo>
                  <a:lnTo>
                    <a:pt x="964" y="794"/>
                  </a:lnTo>
                  <a:lnTo>
                    <a:pt x="964" y="567"/>
                  </a:lnTo>
                  <a:lnTo>
                    <a:pt x="1020" y="567"/>
                  </a:lnTo>
                  <a:lnTo>
                    <a:pt x="1020" y="511"/>
                  </a:lnTo>
                  <a:lnTo>
                    <a:pt x="1247" y="511"/>
                  </a:lnTo>
                  <a:lnTo>
                    <a:pt x="1247" y="454"/>
                  </a:lnTo>
                  <a:lnTo>
                    <a:pt x="1304" y="454"/>
                  </a:lnTo>
                  <a:lnTo>
                    <a:pt x="1304" y="341"/>
                  </a:lnTo>
                  <a:lnTo>
                    <a:pt x="1247" y="341"/>
                  </a:lnTo>
                  <a:lnTo>
                    <a:pt x="1247" y="171"/>
                  </a:lnTo>
                  <a:lnTo>
                    <a:pt x="1190" y="171"/>
                  </a:lnTo>
                  <a:lnTo>
                    <a:pt x="1190" y="114"/>
                  </a:lnTo>
                  <a:lnTo>
                    <a:pt x="1134" y="114"/>
                  </a:lnTo>
                  <a:lnTo>
                    <a:pt x="1134" y="57"/>
                  </a:lnTo>
                  <a:lnTo>
                    <a:pt x="1020" y="57"/>
                  </a:lnTo>
                  <a:lnTo>
                    <a:pt x="1020" y="114"/>
                  </a:lnTo>
                  <a:lnTo>
                    <a:pt x="964" y="114"/>
                  </a:lnTo>
                  <a:lnTo>
                    <a:pt x="907" y="114"/>
                  </a:lnTo>
                  <a:lnTo>
                    <a:pt x="907" y="57"/>
                  </a:lnTo>
                  <a:lnTo>
                    <a:pt x="737" y="57"/>
                  </a:lnTo>
                  <a:lnTo>
                    <a:pt x="737" y="0"/>
                  </a:lnTo>
                  <a:lnTo>
                    <a:pt x="680" y="0"/>
                  </a:lnTo>
                  <a:lnTo>
                    <a:pt x="680" y="171"/>
                  </a:lnTo>
                  <a:lnTo>
                    <a:pt x="737" y="171"/>
                  </a:lnTo>
                  <a:lnTo>
                    <a:pt x="737" y="284"/>
                  </a:lnTo>
                  <a:lnTo>
                    <a:pt x="794" y="284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681"/>
                  </a:lnTo>
                  <a:lnTo>
                    <a:pt x="510" y="681"/>
                  </a:lnTo>
                  <a:lnTo>
                    <a:pt x="510" y="964"/>
                  </a:lnTo>
                  <a:lnTo>
                    <a:pt x="397" y="964"/>
                  </a:lnTo>
                  <a:lnTo>
                    <a:pt x="397" y="1021"/>
                  </a:lnTo>
                  <a:lnTo>
                    <a:pt x="340" y="1021"/>
                  </a:lnTo>
                  <a:lnTo>
                    <a:pt x="340" y="1191"/>
                  </a:lnTo>
                  <a:lnTo>
                    <a:pt x="227" y="1191"/>
                  </a:lnTo>
                  <a:lnTo>
                    <a:pt x="227" y="1248"/>
                  </a:lnTo>
                  <a:lnTo>
                    <a:pt x="170" y="1248"/>
                  </a:lnTo>
                  <a:lnTo>
                    <a:pt x="170" y="1305"/>
                  </a:lnTo>
                  <a:lnTo>
                    <a:pt x="113" y="1305"/>
                  </a:lnTo>
                  <a:lnTo>
                    <a:pt x="113" y="1361"/>
                  </a:lnTo>
                  <a:lnTo>
                    <a:pt x="56" y="1361"/>
                  </a:lnTo>
                  <a:lnTo>
                    <a:pt x="56" y="1475"/>
                  </a:lnTo>
                  <a:lnTo>
                    <a:pt x="0" y="147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2" name="Freeform 272">
              <a:extLst>
                <a:ext uri="{FF2B5EF4-FFF2-40B4-BE49-F238E27FC236}">
                  <a16:creationId xmlns:a16="http://schemas.microsoft.com/office/drawing/2014/main" id="{228AE60B-4C86-484A-A3A4-6A9D6C6DFFCF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6130"/>
              <a:ext cx="907" cy="964"/>
            </a:xfrm>
            <a:custGeom>
              <a:avLst/>
              <a:gdLst>
                <a:gd name="T0" fmla="*/ 510 w 907"/>
                <a:gd name="T1" fmla="*/ 57 h 964"/>
                <a:gd name="T2" fmla="*/ 510 w 907"/>
                <a:gd name="T3" fmla="*/ 170 h 964"/>
                <a:gd name="T4" fmla="*/ 453 w 907"/>
                <a:gd name="T5" fmla="*/ 170 h 964"/>
                <a:gd name="T6" fmla="*/ 453 w 907"/>
                <a:gd name="T7" fmla="*/ 227 h 964"/>
                <a:gd name="T8" fmla="*/ 226 w 907"/>
                <a:gd name="T9" fmla="*/ 227 h 964"/>
                <a:gd name="T10" fmla="*/ 226 w 907"/>
                <a:gd name="T11" fmla="*/ 283 h 964"/>
                <a:gd name="T12" fmla="*/ 170 w 907"/>
                <a:gd name="T13" fmla="*/ 283 h 964"/>
                <a:gd name="T14" fmla="*/ 170 w 907"/>
                <a:gd name="T15" fmla="*/ 510 h 964"/>
                <a:gd name="T16" fmla="*/ 113 w 907"/>
                <a:gd name="T17" fmla="*/ 510 h 964"/>
                <a:gd name="T18" fmla="*/ 113 w 907"/>
                <a:gd name="T19" fmla="*/ 567 h 964"/>
                <a:gd name="T20" fmla="*/ 56 w 907"/>
                <a:gd name="T21" fmla="*/ 567 h 964"/>
                <a:gd name="T22" fmla="*/ 56 w 907"/>
                <a:gd name="T23" fmla="*/ 624 h 964"/>
                <a:gd name="T24" fmla="*/ 0 w 907"/>
                <a:gd name="T25" fmla="*/ 624 h 964"/>
                <a:gd name="T26" fmla="*/ 0 w 907"/>
                <a:gd name="T27" fmla="*/ 680 h 964"/>
                <a:gd name="T28" fmla="*/ 113 w 907"/>
                <a:gd name="T29" fmla="*/ 680 h 964"/>
                <a:gd name="T30" fmla="*/ 113 w 907"/>
                <a:gd name="T31" fmla="*/ 794 h 964"/>
                <a:gd name="T32" fmla="*/ 56 w 907"/>
                <a:gd name="T33" fmla="*/ 794 h 964"/>
                <a:gd name="T34" fmla="*/ 56 w 907"/>
                <a:gd name="T35" fmla="*/ 850 h 964"/>
                <a:gd name="T36" fmla="*/ 56 w 907"/>
                <a:gd name="T37" fmla="*/ 907 h 964"/>
                <a:gd name="T38" fmla="*/ 113 w 907"/>
                <a:gd name="T39" fmla="*/ 907 h 964"/>
                <a:gd name="T40" fmla="*/ 113 w 907"/>
                <a:gd name="T41" fmla="*/ 964 h 964"/>
                <a:gd name="T42" fmla="*/ 170 w 907"/>
                <a:gd name="T43" fmla="*/ 964 h 964"/>
                <a:gd name="T44" fmla="*/ 170 w 907"/>
                <a:gd name="T45" fmla="*/ 907 h 964"/>
                <a:gd name="T46" fmla="*/ 283 w 907"/>
                <a:gd name="T47" fmla="*/ 907 h 964"/>
                <a:gd name="T48" fmla="*/ 283 w 907"/>
                <a:gd name="T49" fmla="*/ 850 h 964"/>
                <a:gd name="T50" fmla="*/ 396 w 907"/>
                <a:gd name="T51" fmla="*/ 850 h 964"/>
                <a:gd name="T52" fmla="*/ 396 w 907"/>
                <a:gd name="T53" fmla="*/ 794 h 964"/>
                <a:gd name="T54" fmla="*/ 453 w 907"/>
                <a:gd name="T55" fmla="*/ 794 h 964"/>
                <a:gd name="T56" fmla="*/ 453 w 907"/>
                <a:gd name="T57" fmla="*/ 737 h 964"/>
                <a:gd name="T58" fmla="*/ 510 w 907"/>
                <a:gd name="T59" fmla="*/ 737 h 964"/>
                <a:gd name="T60" fmla="*/ 510 w 907"/>
                <a:gd name="T61" fmla="*/ 624 h 964"/>
                <a:gd name="T62" fmla="*/ 567 w 907"/>
                <a:gd name="T63" fmla="*/ 624 h 964"/>
                <a:gd name="T64" fmla="*/ 567 w 907"/>
                <a:gd name="T65" fmla="*/ 510 h 964"/>
                <a:gd name="T66" fmla="*/ 623 w 907"/>
                <a:gd name="T67" fmla="*/ 510 h 964"/>
                <a:gd name="T68" fmla="*/ 623 w 907"/>
                <a:gd name="T69" fmla="*/ 454 h 964"/>
                <a:gd name="T70" fmla="*/ 737 w 907"/>
                <a:gd name="T71" fmla="*/ 454 h 964"/>
                <a:gd name="T72" fmla="*/ 737 w 907"/>
                <a:gd name="T73" fmla="*/ 397 h 964"/>
                <a:gd name="T74" fmla="*/ 850 w 907"/>
                <a:gd name="T75" fmla="*/ 397 h 964"/>
                <a:gd name="T76" fmla="*/ 850 w 907"/>
                <a:gd name="T77" fmla="*/ 283 h 964"/>
                <a:gd name="T78" fmla="*/ 907 w 907"/>
                <a:gd name="T79" fmla="*/ 283 h 964"/>
                <a:gd name="T80" fmla="*/ 907 w 907"/>
                <a:gd name="T81" fmla="*/ 170 h 964"/>
                <a:gd name="T82" fmla="*/ 850 w 907"/>
                <a:gd name="T83" fmla="*/ 170 h 964"/>
                <a:gd name="T84" fmla="*/ 850 w 907"/>
                <a:gd name="T85" fmla="*/ 113 h 964"/>
                <a:gd name="T86" fmla="*/ 793 w 907"/>
                <a:gd name="T87" fmla="*/ 113 h 964"/>
                <a:gd name="T88" fmla="*/ 793 w 907"/>
                <a:gd name="T89" fmla="*/ 57 h 964"/>
                <a:gd name="T90" fmla="*/ 737 w 907"/>
                <a:gd name="T91" fmla="*/ 57 h 964"/>
                <a:gd name="T92" fmla="*/ 737 w 907"/>
                <a:gd name="T93" fmla="*/ 0 h 964"/>
                <a:gd name="T94" fmla="*/ 567 w 907"/>
                <a:gd name="T95" fmla="*/ 0 h 964"/>
                <a:gd name="T96" fmla="*/ 567 w 907"/>
                <a:gd name="T97" fmla="*/ 57 h 964"/>
                <a:gd name="T98" fmla="*/ 510 w 907"/>
                <a:gd name="T99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907" h="964">
                  <a:moveTo>
                    <a:pt x="510" y="57"/>
                  </a:moveTo>
                  <a:lnTo>
                    <a:pt x="510" y="170"/>
                  </a:lnTo>
                  <a:lnTo>
                    <a:pt x="453" y="170"/>
                  </a:lnTo>
                  <a:lnTo>
                    <a:pt x="453" y="227"/>
                  </a:lnTo>
                  <a:lnTo>
                    <a:pt x="226" y="227"/>
                  </a:lnTo>
                  <a:lnTo>
                    <a:pt x="226" y="283"/>
                  </a:lnTo>
                  <a:lnTo>
                    <a:pt x="170" y="283"/>
                  </a:lnTo>
                  <a:lnTo>
                    <a:pt x="170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56" y="567"/>
                  </a:lnTo>
                  <a:lnTo>
                    <a:pt x="56" y="624"/>
                  </a:lnTo>
                  <a:lnTo>
                    <a:pt x="0" y="624"/>
                  </a:lnTo>
                  <a:lnTo>
                    <a:pt x="0" y="680"/>
                  </a:lnTo>
                  <a:lnTo>
                    <a:pt x="113" y="680"/>
                  </a:lnTo>
                  <a:lnTo>
                    <a:pt x="113" y="794"/>
                  </a:lnTo>
                  <a:lnTo>
                    <a:pt x="56" y="794"/>
                  </a:lnTo>
                  <a:lnTo>
                    <a:pt x="56" y="850"/>
                  </a:lnTo>
                  <a:lnTo>
                    <a:pt x="56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170" y="964"/>
                  </a:lnTo>
                  <a:lnTo>
                    <a:pt x="170" y="907"/>
                  </a:lnTo>
                  <a:lnTo>
                    <a:pt x="283" y="907"/>
                  </a:lnTo>
                  <a:lnTo>
                    <a:pt x="283" y="850"/>
                  </a:lnTo>
                  <a:lnTo>
                    <a:pt x="396" y="850"/>
                  </a:lnTo>
                  <a:lnTo>
                    <a:pt x="396" y="794"/>
                  </a:lnTo>
                  <a:lnTo>
                    <a:pt x="453" y="794"/>
                  </a:lnTo>
                  <a:lnTo>
                    <a:pt x="453" y="737"/>
                  </a:lnTo>
                  <a:lnTo>
                    <a:pt x="510" y="737"/>
                  </a:lnTo>
                  <a:lnTo>
                    <a:pt x="510" y="624"/>
                  </a:lnTo>
                  <a:lnTo>
                    <a:pt x="567" y="624"/>
                  </a:lnTo>
                  <a:lnTo>
                    <a:pt x="567" y="510"/>
                  </a:lnTo>
                  <a:lnTo>
                    <a:pt x="623" y="510"/>
                  </a:lnTo>
                  <a:lnTo>
                    <a:pt x="623" y="454"/>
                  </a:lnTo>
                  <a:lnTo>
                    <a:pt x="737" y="454"/>
                  </a:lnTo>
                  <a:lnTo>
                    <a:pt x="737" y="397"/>
                  </a:lnTo>
                  <a:lnTo>
                    <a:pt x="850" y="397"/>
                  </a:lnTo>
                  <a:lnTo>
                    <a:pt x="850" y="283"/>
                  </a:lnTo>
                  <a:lnTo>
                    <a:pt x="907" y="283"/>
                  </a:lnTo>
                  <a:lnTo>
                    <a:pt x="907" y="170"/>
                  </a:lnTo>
                  <a:lnTo>
                    <a:pt x="850" y="170"/>
                  </a:lnTo>
                  <a:lnTo>
                    <a:pt x="850" y="113"/>
                  </a:lnTo>
                  <a:lnTo>
                    <a:pt x="793" y="113"/>
                  </a:lnTo>
                  <a:lnTo>
                    <a:pt x="793" y="57"/>
                  </a:lnTo>
                  <a:lnTo>
                    <a:pt x="737" y="57"/>
                  </a:lnTo>
                  <a:lnTo>
                    <a:pt x="737" y="0"/>
                  </a:lnTo>
                  <a:lnTo>
                    <a:pt x="567" y="0"/>
                  </a:lnTo>
                  <a:lnTo>
                    <a:pt x="567" y="57"/>
                  </a:lnTo>
                  <a:lnTo>
                    <a:pt x="510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3" name="Freeform 274">
              <a:extLst>
                <a:ext uri="{FF2B5EF4-FFF2-40B4-BE49-F238E27FC236}">
                  <a16:creationId xmlns:a16="http://schemas.microsoft.com/office/drawing/2014/main" id="{6BAB0494-044F-4342-BE87-5DDB2DD2C19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6527"/>
              <a:ext cx="1588" cy="1361"/>
            </a:xfrm>
            <a:custGeom>
              <a:avLst/>
              <a:gdLst>
                <a:gd name="T0" fmla="*/ 681 w 1588"/>
                <a:gd name="T1" fmla="*/ 0 h 1361"/>
                <a:gd name="T2" fmla="*/ 567 w 1588"/>
                <a:gd name="T3" fmla="*/ 57 h 1361"/>
                <a:gd name="T4" fmla="*/ 511 w 1588"/>
                <a:gd name="T5" fmla="*/ 113 h 1361"/>
                <a:gd name="T6" fmla="*/ 454 w 1588"/>
                <a:gd name="T7" fmla="*/ 227 h 1361"/>
                <a:gd name="T8" fmla="*/ 397 w 1588"/>
                <a:gd name="T9" fmla="*/ 340 h 1361"/>
                <a:gd name="T10" fmla="*/ 340 w 1588"/>
                <a:gd name="T11" fmla="*/ 397 h 1361"/>
                <a:gd name="T12" fmla="*/ 227 w 1588"/>
                <a:gd name="T13" fmla="*/ 453 h 1361"/>
                <a:gd name="T14" fmla="*/ 114 w 1588"/>
                <a:gd name="T15" fmla="*/ 510 h 1361"/>
                <a:gd name="T16" fmla="*/ 57 w 1588"/>
                <a:gd name="T17" fmla="*/ 567 h 1361"/>
                <a:gd name="T18" fmla="*/ 0 w 1588"/>
                <a:gd name="T19" fmla="*/ 624 h 1361"/>
                <a:gd name="T20" fmla="*/ 57 w 1588"/>
                <a:gd name="T21" fmla="*/ 850 h 1361"/>
                <a:gd name="T22" fmla="*/ 114 w 1588"/>
                <a:gd name="T23" fmla="*/ 907 h 1361"/>
                <a:gd name="T24" fmla="*/ 170 w 1588"/>
                <a:gd name="T25" fmla="*/ 1077 h 1361"/>
                <a:gd name="T26" fmla="*/ 227 w 1588"/>
                <a:gd name="T27" fmla="*/ 1134 h 1361"/>
                <a:gd name="T28" fmla="*/ 454 w 1588"/>
                <a:gd name="T29" fmla="*/ 1191 h 1361"/>
                <a:gd name="T30" fmla="*/ 511 w 1588"/>
                <a:gd name="T31" fmla="*/ 1134 h 1361"/>
                <a:gd name="T32" fmla="*/ 567 w 1588"/>
                <a:gd name="T33" fmla="*/ 1191 h 1361"/>
                <a:gd name="T34" fmla="*/ 681 w 1588"/>
                <a:gd name="T35" fmla="*/ 1247 h 1361"/>
                <a:gd name="T36" fmla="*/ 681 w 1588"/>
                <a:gd name="T37" fmla="*/ 1361 h 1361"/>
                <a:gd name="T38" fmla="*/ 908 w 1588"/>
                <a:gd name="T39" fmla="*/ 1247 h 1361"/>
                <a:gd name="T40" fmla="*/ 1191 w 1588"/>
                <a:gd name="T41" fmla="*/ 1304 h 1361"/>
                <a:gd name="T42" fmla="*/ 1361 w 1588"/>
                <a:gd name="T43" fmla="*/ 1247 h 1361"/>
                <a:gd name="T44" fmla="*/ 1418 w 1588"/>
                <a:gd name="T45" fmla="*/ 1134 h 1361"/>
                <a:gd name="T46" fmla="*/ 1475 w 1588"/>
                <a:gd name="T47" fmla="*/ 1077 h 1361"/>
                <a:gd name="T48" fmla="*/ 1531 w 1588"/>
                <a:gd name="T49" fmla="*/ 1020 h 1361"/>
                <a:gd name="T50" fmla="*/ 1588 w 1588"/>
                <a:gd name="T51" fmla="*/ 907 h 1361"/>
                <a:gd name="T52" fmla="*/ 1531 w 1588"/>
                <a:gd name="T53" fmla="*/ 850 h 1361"/>
                <a:gd name="T54" fmla="*/ 1475 w 1588"/>
                <a:gd name="T55" fmla="*/ 794 h 1361"/>
                <a:gd name="T56" fmla="*/ 1418 w 1588"/>
                <a:gd name="T57" fmla="*/ 737 h 1361"/>
                <a:gd name="T58" fmla="*/ 1475 w 1588"/>
                <a:gd name="T59" fmla="*/ 340 h 1361"/>
                <a:gd name="T60" fmla="*/ 1248 w 1588"/>
                <a:gd name="T61" fmla="*/ 453 h 1361"/>
                <a:gd name="T62" fmla="*/ 1134 w 1588"/>
                <a:gd name="T63" fmla="*/ 227 h 1361"/>
                <a:gd name="T64" fmla="*/ 1021 w 1588"/>
                <a:gd name="T65" fmla="*/ 113 h 1361"/>
                <a:gd name="T66" fmla="*/ 964 w 1588"/>
                <a:gd name="T67" fmla="*/ 0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588" h="1361">
                  <a:moveTo>
                    <a:pt x="964" y="0"/>
                  </a:moveTo>
                  <a:lnTo>
                    <a:pt x="681" y="0"/>
                  </a:lnTo>
                  <a:lnTo>
                    <a:pt x="681" y="57"/>
                  </a:lnTo>
                  <a:lnTo>
                    <a:pt x="567" y="57"/>
                  </a:lnTo>
                  <a:lnTo>
                    <a:pt x="567" y="113"/>
                  </a:lnTo>
                  <a:lnTo>
                    <a:pt x="511" y="113"/>
                  </a:lnTo>
                  <a:lnTo>
                    <a:pt x="511" y="227"/>
                  </a:lnTo>
                  <a:lnTo>
                    <a:pt x="454" y="227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97" y="397"/>
                  </a:lnTo>
                  <a:lnTo>
                    <a:pt x="340" y="397"/>
                  </a:lnTo>
                  <a:lnTo>
                    <a:pt x="340" y="453"/>
                  </a:lnTo>
                  <a:lnTo>
                    <a:pt x="227" y="453"/>
                  </a:lnTo>
                  <a:lnTo>
                    <a:pt x="227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0" y="624"/>
                  </a:lnTo>
                  <a:lnTo>
                    <a:pt x="0" y="850"/>
                  </a:lnTo>
                  <a:lnTo>
                    <a:pt x="57" y="850"/>
                  </a:lnTo>
                  <a:lnTo>
                    <a:pt x="57" y="907"/>
                  </a:lnTo>
                  <a:lnTo>
                    <a:pt x="114" y="907"/>
                  </a:lnTo>
                  <a:lnTo>
                    <a:pt x="114" y="1077"/>
                  </a:lnTo>
                  <a:lnTo>
                    <a:pt x="170" y="1077"/>
                  </a:lnTo>
                  <a:lnTo>
                    <a:pt x="170" y="1134"/>
                  </a:lnTo>
                  <a:lnTo>
                    <a:pt x="227" y="1134"/>
                  </a:lnTo>
                  <a:lnTo>
                    <a:pt x="227" y="1191"/>
                  </a:lnTo>
                  <a:lnTo>
                    <a:pt x="454" y="1191"/>
                  </a:lnTo>
                  <a:lnTo>
                    <a:pt x="454" y="1134"/>
                  </a:lnTo>
                  <a:lnTo>
                    <a:pt x="511" y="1134"/>
                  </a:lnTo>
                  <a:lnTo>
                    <a:pt x="511" y="1191"/>
                  </a:lnTo>
                  <a:lnTo>
                    <a:pt x="567" y="1191"/>
                  </a:lnTo>
                  <a:lnTo>
                    <a:pt x="567" y="1247"/>
                  </a:lnTo>
                  <a:lnTo>
                    <a:pt x="681" y="1247"/>
                  </a:lnTo>
                  <a:lnTo>
                    <a:pt x="681" y="1304"/>
                  </a:lnTo>
                  <a:lnTo>
                    <a:pt x="681" y="1361"/>
                  </a:lnTo>
                  <a:lnTo>
                    <a:pt x="908" y="1361"/>
                  </a:lnTo>
                  <a:lnTo>
                    <a:pt x="908" y="1247"/>
                  </a:lnTo>
                  <a:lnTo>
                    <a:pt x="1191" y="1247"/>
                  </a:lnTo>
                  <a:lnTo>
                    <a:pt x="1191" y="1304"/>
                  </a:lnTo>
                  <a:lnTo>
                    <a:pt x="1361" y="1304"/>
                  </a:lnTo>
                  <a:lnTo>
                    <a:pt x="1361" y="1247"/>
                  </a:lnTo>
                  <a:lnTo>
                    <a:pt x="1418" y="1247"/>
                  </a:lnTo>
                  <a:lnTo>
                    <a:pt x="1418" y="1134"/>
                  </a:lnTo>
                  <a:lnTo>
                    <a:pt x="1475" y="1134"/>
                  </a:lnTo>
                  <a:lnTo>
                    <a:pt x="1475" y="1077"/>
                  </a:lnTo>
                  <a:lnTo>
                    <a:pt x="1531" y="1077"/>
                  </a:lnTo>
                  <a:lnTo>
                    <a:pt x="1531" y="1020"/>
                  </a:lnTo>
                  <a:lnTo>
                    <a:pt x="1588" y="1020"/>
                  </a:lnTo>
                  <a:lnTo>
                    <a:pt x="1588" y="907"/>
                  </a:lnTo>
                  <a:lnTo>
                    <a:pt x="1531" y="907"/>
                  </a:lnTo>
                  <a:lnTo>
                    <a:pt x="1531" y="850"/>
                  </a:lnTo>
                  <a:lnTo>
                    <a:pt x="1475" y="850"/>
                  </a:lnTo>
                  <a:lnTo>
                    <a:pt x="1475" y="794"/>
                  </a:lnTo>
                  <a:lnTo>
                    <a:pt x="1418" y="794"/>
                  </a:lnTo>
                  <a:lnTo>
                    <a:pt x="1418" y="737"/>
                  </a:lnTo>
                  <a:lnTo>
                    <a:pt x="1475" y="737"/>
                  </a:lnTo>
                  <a:lnTo>
                    <a:pt x="1475" y="340"/>
                  </a:lnTo>
                  <a:lnTo>
                    <a:pt x="1248" y="340"/>
                  </a:lnTo>
                  <a:lnTo>
                    <a:pt x="1248" y="453"/>
                  </a:lnTo>
                  <a:lnTo>
                    <a:pt x="1134" y="453"/>
                  </a:lnTo>
                  <a:lnTo>
                    <a:pt x="1134" y="227"/>
                  </a:lnTo>
                  <a:lnTo>
                    <a:pt x="1021" y="227"/>
                  </a:lnTo>
                  <a:lnTo>
                    <a:pt x="1021" y="113"/>
                  </a:lnTo>
                  <a:lnTo>
                    <a:pt x="964" y="113"/>
                  </a:lnTo>
                  <a:lnTo>
                    <a:pt x="964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4" name="Freeform 276">
              <a:extLst>
                <a:ext uri="{FF2B5EF4-FFF2-40B4-BE49-F238E27FC236}">
                  <a16:creationId xmlns:a16="http://schemas.microsoft.com/office/drawing/2014/main" id="{04B63205-4388-4FEF-812A-FD406A38B1F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223"/>
              <a:ext cx="737" cy="1077"/>
            </a:xfrm>
            <a:custGeom>
              <a:avLst/>
              <a:gdLst>
                <a:gd name="T0" fmla="*/ 454 w 737"/>
                <a:gd name="T1" fmla="*/ 0 h 1077"/>
                <a:gd name="T2" fmla="*/ 454 w 737"/>
                <a:gd name="T3" fmla="*/ 113 h 1077"/>
                <a:gd name="T4" fmla="*/ 397 w 737"/>
                <a:gd name="T5" fmla="*/ 113 h 1077"/>
                <a:gd name="T6" fmla="*/ 397 w 737"/>
                <a:gd name="T7" fmla="*/ 170 h 1077"/>
                <a:gd name="T8" fmla="*/ 341 w 737"/>
                <a:gd name="T9" fmla="*/ 170 h 1077"/>
                <a:gd name="T10" fmla="*/ 341 w 737"/>
                <a:gd name="T11" fmla="*/ 340 h 1077"/>
                <a:gd name="T12" fmla="*/ 284 w 737"/>
                <a:gd name="T13" fmla="*/ 340 h 1077"/>
                <a:gd name="T14" fmla="*/ 284 w 737"/>
                <a:gd name="T15" fmla="*/ 453 h 1077"/>
                <a:gd name="T16" fmla="*/ 227 w 737"/>
                <a:gd name="T17" fmla="*/ 453 h 1077"/>
                <a:gd name="T18" fmla="*/ 227 w 737"/>
                <a:gd name="T19" fmla="*/ 510 h 1077"/>
                <a:gd name="T20" fmla="*/ 170 w 737"/>
                <a:gd name="T21" fmla="*/ 510 h 1077"/>
                <a:gd name="T22" fmla="*/ 170 w 737"/>
                <a:gd name="T23" fmla="*/ 737 h 1077"/>
                <a:gd name="T24" fmla="*/ 57 w 737"/>
                <a:gd name="T25" fmla="*/ 737 h 1077"/>
                <a:gd name="T26" fmla="*/ 57 w 737"/>
                <a:gd name="T27" fmla="*/ 794 h 1077"/>
                <a:gd name="T28" fmla="*/ 0 w 737"/>
                <a:gd name="T29" fmla="*/ 794 h 1077"/>
                <a:gd name="T30" fmla="*/ 0 w 737"/>
                <a:gd name="T31" fmla="*/ 907 h 1077"/>
                <a:gd name="T32" fmla="*/ 114 w 737"/>
                <a:gd name="T33" fmla="*/ 907 h 1077"/>
                <a:gd name="T34" fmla="*/ 114 w 737"/>
                <a:gd name="T35" fmla="*/ 964 h 1077"/>
                <a:gd name="T36" fmla="*/ 170 w 737"/>
                <a:gd name="T37" fmla="*/ 964 h 1077"/>
                <a:gd name="T38" fmla="*/ 170 w 737"/>
                <a:gd name="T39" fmla="*/ 1020 h 1077"/>
                <a:gd name="T40" fmla="*/ 227 w 737"/>
                <a:gd name="T41" fmla="*/ 1020 h 1077"/>
                <a:gd name="T42" fmla="*/ 227 w 737"/>
                <a:gd name="T43" fmla="*/ 1077 h 1077"/>
                <a:gd name="T44" fmla="*/ 454 w 737"/>
                <a:gd name="T45" fmla="*/ 1077 h 1077"/>
                <a:gd name="T46" fmla="*/ 454 w 737"/>
                <a:gd name="T47" fmla="*/ 964 h 1077"/>
                <a:gd name="T48" fmla="*/ 624 w 737"/>
                <a:gd name="T49" fmla="*/ 964 h 1077"/>
                <a:gd name="T50" fmla="*/ 624 w 737"/>
                <a:gd name="T51" fmla="*/ 794 h 1077"/>
                <a:gd name="T52" fmla="*/ 737 w 737"/>
                <a:gd name="T53" fmla="*/ 794 h 1077"/>
                <a:gd name="T54" fmla="*/ 737 w 737"/>
                <a:gd name="T55" fmla="*/ 680 h 1077"/>
                <a:gd name="T56" fmla="*/ 624 w 737"/>
                <a:gd name="T57" fmla="*/ 680 h 1077"/>
                <a:gd name="T58" fmla="*/ 624 w 737"/>
                <a:gd name="T59" fmla="*/ 567 h 1077"/>
                <a:gd name="T60" fmla="*/ 511 w 737"/>
                <a:gd name="T61" fmla="*/ 567 h 1077"/>
                <a:gd name="T62" fmla="*/ 511 w 737"/>
                <a:gd name="T63" fmla="*/ 453 h 1077"/>
                <a:gd name="T64" fmla="*/ 624 w 737"/>
                <a:gd name="T65" fmla="*/ 453 h 1077"/>
                <a:gd name="T66" fmla="*/ 624 w 737"/>
                <a:gd name="T67" fmla="*/ 227 h 1077"/>
                <a:gd name="T68" fmla="*/ 567 w 737"/>
                <a:gd name="T69" fmla="*/ 227 h 1077"/>
                <a:gd name="T70" fmla="*/ 567 w 737"/>
                <a:gd name="T71" fmla="*/ 56 h 1077"/>
                <a:gd name="T72" fmla="*/ 567 w 737"/>
                <a:gd name="T73" fmla="*/ 0 h 1077"/>
                <a:gd name="T74" fmla="*/ 454 w 737"/>
                <a:gd name="T75" fmla="*/ 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37" h="1077">
                  <a:moveTo>
                    <a:pt x="454" y="0"/>
                  </a:moveTo>
                  <a:lnTo>
                    <a:pt x="454" y="113"/>
                  </a:lnTo>
                  <a:lnTo>
                    <a:pt x="397" y="113"/>
                  </a:lnTo>
                  <a:lnTo>
                    <a:pt x="397" y="170"/>
                  </a:lnTo>
                  <a:lnTo>
                    <a:pt x="341" y="170"/>
                  </a:lnTo>
                  <a:lnTo>
                    <a:pt x="341" y="340"/>
                  </a:lnTo>
                  <a:lnTo>
                    <a:pt x="284" y="340"/>
                  </a:lnTo>
                  <a:lnTo>
                    <a:pt x="284" y="453"/>
                  </a:lnTo>
                  <a:lnTo>
                    <a:pt x="227" y="453"/>
                  </a:lnTo>
                  <a:lnTo>
                    <a:pt x="227" y="510"/>
                  </a:lnTo>
                  <a:lnTo>
                    <a:pt x="170" y="510"/>
                  </a:lnTo>
                  <a:lnTo>
                    <a:pt x="170" y="737"/>
                  </a:lnTo>
                  <a:lnTo>
                    <a:pt x="57" y="737"/>
                  </a:lnTo>
                  <a:lnTo>
                    <a:pt x="57" y="794"/>
                  </a:lnTo>
                  <a:lnTo>
                    <a:pt x="0" y="794"/>
                  </a:lnTo>
                  <a:lnTo>
                    <a:pt x="0" y="907"/>
                  </a:lnTo>
                  <a:lnTo>
                    <a:pt x="114" y="907"/>
                  </a:lnTo>
                  <a:lnTo>
                    <a:pt x="114" y="964"/>
                  </a:lnTo>
                  <a:lnTo>
                    <a:pt x="170" y="964"/>
                  </a:lnTo>
                  <a:lnTo>
                    <a:pt x="170" y="1020"/>
                  </a:lnTo>
                  <a:lnTo>
                    <a:pt x="227" y="1020"/>
                  </a:lnTo>
                  <a:lnTo>
                    <a:pt x="227" y="1077"/>
                  </a:lnTo>
                  <a:lnTo>
                    <a:pt x="454" y="1077"/>
                  </a:lnTo>
                  <a:lnTo>
                    <a:pt x="454" y="964"/>
                  </a:lnTo>
                  <a:lnTo>
                    <a:pt x="624" y="964"/>
                  </a:lnTo>
                  <a:lnTo>
                    <a:pt x="624" y="794"/>
                  </a:lnTo>
                  <a:lnTo>
                    <a:pt x="737" y="794"/>
                  </a:lnTo>
                  <a:lnTo>
                    <a:pt x="737" y="680"/>
                  </a:lnTo>
                  <a:lnTo>
                    <a:pt x="624" y="680"/>
                  </a:lnTo>
                  <a:lnTo>
                    <a:pt x="624" y="567"/>
                  </a:lnTo>
                  <a:lnTo>
                    <a:pt x="511" y="567"/>
                  </a:lnTo>
                  <a:lnTo>
                    <a:pt x="511" y="453"/>
                  </a:lnTo>
                  <a:lnTo>
                    <a:pt x="624" y="453"/>
                  </a:lnTo>
                  <a:lnTo>
                    <a:pt x="624" y="227"/>
                  </a:lnTo>
                  <a:lnTo>
                    <a:pt x="567" y="227"/>
                  </a:lnTo>
                  <a:lnTo>
                    <a:pt x="567" y="56"/>
                  </a:lnTo>
                  <a:lnTo>
                    <a:pt x="567" y="0"/>
                  </a:lnTo>
                  <a:lnTo>
                    <a:pt x="454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5" name="Freeform 277">
              <a:extLst>
                <a:ext uri="{FF2B5EF4-FFF2-40B4-BE49-F238E27FC236}">
                  <a16:creationId xmlns:a16="http://schemas.microsoft.com/office/drawing/2014/main" id="{A1A0653A-11B8-4068-9552-8513BF86ACC0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4" y="6017"/>
              <a:ext cx="737" cy="963"/>
            </a:xfrm>
            <a:custGeom>
              <a:avLst/>
              <a:gdLst>
                <a:gd name="T0" fmla="*/ 624 w 737"/>
                <a:gd name="T1" fmla="*/ 0 h 963"/>
                <a:gd name="T2" fmla="*/ 397 w 737"/>
                <a:gd name="T3" fmla="*/ 0 h 963"/>
                <a:gd name="T4" fmla="*/ 397 w 737"/>
                <a:gd name="T5" fmla="*/ 170 h 963"/>
                <a:gd name="T6" fmla="*/ 227 w 737"/>
                <a:gd name="T7" fmla="*/ 170 h 963"/>
                <a:gd name="T8" fmla="*/ 227 w 737"/>
                <a:gd name="T9" fmla="*/ 283 h 963"/>
                <a:gd name="T10" fmla="*/ 57 w 737"/>
                <a:gd name="T11" fmla="*/ 283 h 963"/>
                <a:gd name="T12" fmla="*/ 57 w 737"/>
                <a:gd name="T13" fmla="*/ 396 h 963"/>
                <a:gd name="T14" fmla="*/ 0 w 737"/>
                <a:gd name="T15" fmla="*/ 396 h 963"/>
                <a:gd name="T16" fmla="*/ 0 w 737"/>
                <a:gd name="T17" fmla="*/ 510 h 963"/>
                <a:gd name="T18" fmla="*/ 170 w 737"/>
                <a:gd name="T19" fmla="*/ 510 h 963"/>
                <a:gd name="T20" fmla="*/ 170 w 737"/>
                <a:gd name="T21" fmla="*/ 623 h 963"/>
                <a:gd name="T22" fmla="*/ 227 w 737"/>
                <a:gd name="T23" fmla="*/ 623 h 963"/>
                <a:gd name="T24" fmla="*/ 227 w 737"/>
                <a:gd name="T25" fmla="*/ 737 h 963"/>
                <a:gd name="T26" fmla="*/ 340 w 737"/>
                <a:gd name="T27" fmla="*/ 737 h 963"/>
                <a:gd name="T28" fmla="*/ 340 w 737"/>
                <a:gd name="T29" fmla="*/ 963 h 963"/>
                <a:gd name="T30" fmla="*/ 454 w 737"/>
                <a:gd name="T31" fmla="*/ 963 h 963"/>
                <a:gd name="T32" fmla="*/ 454 w 737"/>
                <a:gd name="T33" fmla="*/ 850 h 963"/>
                <a:gd name="T34" fmla="*/ 681 w 737"/>
                <a:gd name="T35" fmla="*/ 850 h 963"/>
                <a:gd name="T36" fmla="*/ 681 w 737"/>
                <a:gd name="T37" fmla="*/ 453 h 963"/>
                <a:gd name="T38" fmla="*/ 737 w 737"/>
                <a:gd name="T39" fmla="*/ 453 h 963"/>
                <a:gd name="T40" fmla="*/ 737 w 737"/>
                <a:gd name="T41" fmla="*/ 226 h 963"/>
                <a:gd name="T42" fmla="*/ 681 w 737"/>
                <a:gd name="T43" fmla="*/ 226 h 963"/>
                <a:gd name="T44" fmla="*/ 681 w 737"/>
                <a:gd name="T45" fmla="*/ 56 h 963"/>
                <a:gd name="T46" fmla="*/ 624 w 737"/>
                <a:gd name="T47" fmla="*/ 56 h 963"/>
                <a:gd name="T48" fmla="*/ 624 w 737"/>
                <a:gd name="T49" fmla="*/ 0 h 9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37" h="963">
                  <a:moveTo>
                    <a:pt x="624" y="0"/>
                  </a:moveTo>
                  <a:lnTo>
                    <a:pt x="397" y="0"/>
                  </a:lnTo>
                  <a:lnTo>
                    <a:pt x="397" y="170"/>
                  </a:lnTo>
                  <a:lnTo>
                    <a:pt x="227" y="170"/>
                  </a:lnTo>
                  <a:lnTo>
                    <a:pt x="227" y="283"/>
                  </a:lnTo>
                  <a:lnTo>
                    <a:pt x="57" y="283"/>
                  </a:lnTo>
                  <a:lnTo>
                    <a:pt x="57" y="396"/>
                  </a:lnTo>
                  <a:lnTo>
                    <a:pt x="0" y="396"/>
                  </a:lnTo>
                  <a:lnTo>
                    <a:pt x="0" y="510"/>
                  </a:lnTo>
                  <a:lnTo>
                    <a:pt x="170" y="510"/>
                  </a:lnTo>
                  <a:lnTo>
                    <a:pt x="170" y="623"/>
                  </a:lnTo>
                  <a:lnTo>
                    <a:pt x="227" y="623"/>
                  </a:lnTo>
                  <a:lnTo>
                    <a:pt x="227" y="737"/>
                  </a:lnTo>
                  <a:lnTo>
                    <a:pt x="340" y="737"/>
                  </a:lnTo>
                  <a:lnTo>
                    <a:pt x="340" y="963"/>
                  </a:lnTo>
                  <a:lnTo>
                    <a:pt x="454" y="963"/>
                  </a:lnTo>
                  <a:lnTo>
                    <a:pt x="454" y="850"/>
                  </a:lnTo>
                  <a:lnTo>
                    <a:pt x="681" y="850"/>
                  </a:lnTo>
                  <a:lnTo>
                    <a:pt x="681" y="453"/>
                  </a:lnTo>
                  <a:lnTo>
                    <a:pt x="737" y="453"/>
                  </a:lnTo>
                  <a:lnTo>
                    <a:pt x="737" y="226"/>
                  </a:lnTo>
                  <a:lnTo>
                    <a:pt x="681" y="226"/>
                  </a:lnTo>
                  <a:lnTo>
                    <a:pt x="681" y="56"/>
                  </a:lnTo>
                  <a:lnTo>
                    <a:pt x="624" y="56"/>
                  </a:lnTo>
                  <a:lnTo>
                    <a:pt x="624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6" name="Freeform 278">
              <a:extLst>
                <a:ext uri="{FF2B5EF4-FFF2-40B4-BE49-F238E27FC236}">
                  <a16:creationId xmlns:a16="http://schemas.microsoft.com/office/drawing/2014/main" id="{20AFFB69-E9AF-4F42-B7CA-295898E666F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5109"/>
              <a:ext cx="964" cy="1078"/>
            </a:xfrm>
            <a:custGeom>
              <a:avLst/>
              <a:gdLst>
                <a:gd name="T0" fmla="*/ 284 w 964"/>
                <a:gd name="T1" fmla="*/ 0 h 1078"/>
                <a:gd name="T2" fmla="*/ 114 w 964"/>
                <a:gd name="T3" fmla="*/ 0 h 1078"/>
                <a:gd name="T4" fmla="*/ 114 w 964"/>
                <a:gd name="T5" fmla="*/ 114 h 1078"/>
                <a:gd name="T6" fmla="*/ 57 w 964"/>
                <a:gd name="T7" fmla="*/ 114 h 1078"/>
                <a:gd name="T8" fmla="*/ 57 w 964"/>
                <a:gd name="T9" fmla="*/ 170 h 1078"/>
                <a:gd name="T10" fmla="*/ 0 w 964"/>
                <a:gd name="T11" fmla="*/ 170 h 1078"/>
                <a:gd name="T12" fmla="*/ 0 w 964"/>
                <a:gd name="T13" fmla="*/ 454 h 1078"/>
                <a:gd name="T14" fmla="*/ 57 w 964"/>
                <a:gd name="T15" fmla="*/ 454 h 1078"/>
                <a:gd name="T16" fmla="*/ 57 w 964"/>
                <a:gd name="T17" fmla="*/ 737 h 1078"/>
                <a:gd name="T18" fmla="*/ 114 w 964"/>
                <a:gd name="T19" fmla="*/ 737 h 1078"/>
                <a:gd name="T20" fmla="*/ 114 w 964"/>
                <a:gd name="T21" fmla="*/ 794 h 1078"/>
                <a:gd name="T22" fmla="*/ 284 w 964"/>
                <a:gd name="T23" fmla="*/ 794 h 1078"/>
                <a:gd name="T24" fmla="*/ 284 w 964"/>
                <a:gd name="T25" fmla="*/ 851 h 1078"/>
                <a:gd name="T26" fmla="*/ 397 w 964"/>
                <a:gd name="T27" fmla="*/ 851 h 1078"/>
                <a:gd name="T28" fmla="*/ 397 w 964"/>
                <a:gd name="T29" fmla="*/ 794 h 1078"/>
                <a:gd name="T30" fmla="*/ 511 w 964"/>
                <a:gd name="T31" fmla="*/ 794 h 1078"/>
                <a:gd name="T32" fmla="*/ 511 w 964"/>
                <a:gd name="T33" fmla="*/ 851 h 1078"/>
                <a:gd name="T34" fmla="*/ 567 w 964"/>
                <a:gd name="T35" fmla="*/ 851 h 1078"/>
                <a:gd name="T36" fmla="*/ 567 w 964"/>
                <a:gd name="T37" fmla="*/ 908 h 1078"/>
                <a:gd name="T38" fmla="*/ 624 w 964"/>
                <a:gd name="T39" fmla="*/ 908 h 1078"/>
                <a:gd name="T40" fmla="*/ 624 w 964"/>
                <a:gd name="T41" fmla="*/ 1078 h 1078"/>
                <a:gd name="T42" fmla="*/ 738 w 964"/>
                <a:gd name="T43" fmla="*/ 1078 h 1078"/>
                <a:gd name="T44" fmla="*/ 738 w 964"/>
                <a:gd name="T45" fmla="*/ 1021 h 1078"/>
                <a:gd name="T46" fmla="*/ 794 w 964"/>
                <a:gd name="T47" fmla="*/ 1021 h 1078"/>
                <a:gd name="T48" fmla="*/ 794 w 964"/>
                <a:gd name="T49" fmla="*/ 908 h 1078"/>
                <a:gd name="T50" fmla="*/ 851 w 964"/>
                <a:gd name="T51" fmla="*/ 908 h 1078"/>
                <a:gd name="T52" fmla="*/ 851 w 964"/>
                <a:gd name="T53" fmla="*/ 851 h 1078"/>
                <a:gd name="T54" fmla="*/ 964 w 964"/>
                <a:gd name="T55" fmla="*/ 851 h 1078"/>
                <a:gd name="T56" fmla="*/ 964 w 964"/>
                <a:gd name="T57" fmla="*/ 567 h 1078"/>
                <a:gd name="T58" fmla="*/ 738 w 964"/>
                <a:gd name="T59" fmla="*/ 567 h 1078"/>
                <a:gd name="T60" fmla="*/ 738 w 964"/>
                <a:gd name="T61" fmla="*/ 454 h 1078"/>
                <a:gd name="T62" fmla="*/ 681 w 964"/>
                <a:gd name="T63" fmla="*/ 454 h 1078"/>
                <a:gd name="T64" fmla="*/ 681 w 964"/>
                <a:gd name="T65" fmla="*/ 397 h 1078"/>
                <a:gd name="T66" fmla="*/ 567 w 964"/>
                <a:gd name="T67" fmla="*/ 397 h 1078"/>
                <a:gd name="T68" fmla="*/ 567 w 964"/>
                <a:gd name="T69" fmla="*/ 341 h 1078"/>
                <a:gd name="T70" fmla="*/ 454 w 964"/>
                <a:gd name="T71" fmla="*/ 341 h 1078"/>
                <a:gd name="T72" fmla="*/ 454 w 964"/>
                <a:gd name="T73" fmla="*/ 284 h 1078"/>
                <a:gd name="T74" fmla="*/ 341 w 964"/>
                <a:gd name="T75" fmla="*/ 284 h 1078"/>
                <a:gd name="T76" fmla="*/ 341 w 964"/>
                <a:gd name="T77" fmla="*/ 170 h 1078"/>
                <a:gd name="T78" fmla="*/ 284 w 964"/>
                <a:gd name="T79" fmla="*/ 170 h 1078"/>
                <a:gd name="T80" fmla="*/ 284 w 964"/>
                <a:gd name="T81" fmla="*/ 0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964" h="1078">
                  <a:moveTo>
                    <a:pt x="284" y="0"/>
                  </a:moveTo>
                  <a:lnTo>
                    <a:pt x="114" y="0"/>
                  </a:lnTo>
                  <a:lnTo>
                    <a:pt x="114" y="114"/>
                  </a:lnTo>
                  <a:lnTo>
                    <a:pt x="57" y="114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737"/>
                  </a:lnTo>
                  <a:lnTo>
                    <a:pt x="114" y="737"/>
                  </a:lnTo>
                  <a:lnTo>
                    <a:pt x="114" y="794"/>
                  </a:lnTo>
                  <a:lnTo>
                    <a:pt x="284" y="794"/>
                  </a:lnTo>
                  <a:lnTo>
                    <a:pt x="284" y="851"/>
                  </a:lnTo>
                  <a:lnTo>
                    <a:pt x="397" y="851"/>
                  </a:lnTo>
                  <a:lnTo>
                    <a:pt x="397" y="794"/>
                  </a:lnTo>
                  <a:lnTo>
                    <a:pt x="511" y="794"/>
                  </a:lnTo>
                  <a:lnTo>
                    <a:pt x="511" y="851"/>
                  </a:lnTo>
                  <a:lnTo>
                    <a:pt x="567" y="851"/>
                  </a:lnTo>
                  <a:lnTo>
                    <a:pt x="567" y="908"/>
                  </a:lnTo>
                  <a:lnTo>
                    <a:pt x="624" y="908"/>
                  </a:lnTo>
                  <a:lnTo>
                    <a:pt x="624" y="1078"/>
                  </a:lnTo>
                  <a:lnTo>
                    <a:pt x="738" y="1078"/>
                  </a:lnTo>
                  <a:lnTo>
                    <a:pt x="738" y="1021"/>
                  </a:lnTo>
                  <a:lnTo>
                    <a:pt x="794" y="1021"/>
                  </a:lnTo>
                  <a:lnTo>
                    <a:pt x="794" y="908"/>
                  </a:lnTo>
                  <a:lnTo>
                    <a:pt x="851" y="908"/>
                  </a:lnTo>
                  <a:lnTo>
                    <a:pt x="851" y="851"/>
                  </a:lnTo>
                  <a:lnTo>
                    <a:pt x="964" y="851"/>
                  </a:lnTo>
                  <a:lnTo>
                    <a:pt x="964" y="567"/>
                  </a:lnTo>
                  <a:lnTo>
                    <a:pt x="738" y="567"/>
                  </a:lnTo>
                  <a:lnTo>
                    <a:pt x="738" y="454"/>
                  </a:lnTo>
                  <a:lnTo>
                    <a:pt x="681" y="454"/>
                  </a:lnTo>
                  <a:lnTo>
                    <a:pt x="681" y="397"/>
                  </a:lnTo>
                  <a:lnTo>
                    <a:pt x="567" y="397"/>
                  </a:lnTo>
                  <a:lnTo>
                    <a:pt x="567" y="341"/>
                  </a:lnTo>
                  <a:lnTo>
                    <a:pt x="454" y="341"/>
                  </a:lnTo>
                  <a:lnTo>
                    <a:pt x="454" y="284"/>
                  </a:lnTo>
                  <a:lnTo>
                    <a:pt x="341" y="284"/>
                  </a:lnTo>
                  <a:lnTo>
                    <a:pt x="341" y="170"/>
                  </a:lnTo>
                  <a:lnTo>
                    <a:pt x="284" y="170"/>
                  </a:lnTo>
                  <a:lnTo>
                    <a:pt x="284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7" name="Freeform 279">
              <a:extLst>
                <a:ext uri="{FF2B5EF4-FFF2-40B4-BE49-F238E27FC236}">
                  <a16:creationId xmlns:a16="http://schemas.microsoft.com/office/drawing/2014/main" id="{F09E320B-9F47-478A-9F71-8C64A378D0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4939"/>
              <a:ext cx="851" cy="794"/>
            </a:xfrm>
            <a:custGeom>
              <a:avLst/>
              <a:gdLst>
                <a:gd name="T0" fmla="*/ 851 w 851"/>
                <a:gd name="T1" fmla="*/ 227 h 794"/>
                <a:gd name="T2" fmla="*/ 794 w 851"/>
                <a:gd name="T3" fmla="*/ 227 h 794"/>
                <a:gd name="T4" fmla="*/ 794 w 851"/>
                <a:gd name="T5" fmla="*/ 170 h 794"/>
                <a:gd name="T6" fmla="*/ 737 w 851"/>
                <a:gd name="T7" fmla="*/ 170 h 794"/>
                <a:gd name="T8" fmla="*/ 737 w 851"/>
                <a:gd name="T9" fmla="*/ 114 h 794"/>
                <a:gd name="T10" fmla="*/ 397 w 851"/>
                <a:gd name="T11" fmla="*/ 114 h 794"/>
                <a:gd name="T12" fmla="*/ 397 w 851"/>
                <a:gd name="T13" fmla="*/ 0 h 794"/>
                <a:gd name="T14" fmla="*/ 340 w 851"/>
                <a:gd name="T15" fmla="*/ 0 h 794"/>
                <a:gd name="T16" fmla="*/ 340 w 851"/>
                <a:gd name="T17" fmla="*/ 57 h 794"/>
                <a:gd name="T18" fmla="*/ 284 w 851"/>
                <a:gd name="T19" fmla="*/ 57 h 794"/>
                <a:gd name="T20" fmla="*/ 284 w 851"/>
                <a:gd name="T21" fmla="*/ 114 h 794"/>
                <a:gd name="T22" fmla="*/ 170 w 851"/>
                <a:gd name="T23" fmla="*/ 114 h 794"/>
                <a:gd name="T24" fmla="*/ 170 w 851"/>
                <a:gd name="T25" fmla="*/ 170 h 794"/>
                <a:gd name="T26" fmla="*/ 113 w 851"/>
                <a:gd name="T27" fmla="*/ 170 h 794"/>
                <a:gd name="T28" fmla="*/ 113 w 851"/>
                <a:gd name="T29" fmla="*/ 227 h 794"/>
                <a:gd name="T30" fmla="*/ 57 w 851"/>
                <a:gd name="T31" fmla="*/ 227 h 794"/>
                <a:gd name="T32" fmla="*/ 57 w 851"/>
                <a:gd name="T33" fmla="*/ 340 h 794"/>
                <a:gd name="T34" fmla="*/ 0 w 851"/>
                <a:gd name="T35" fmla="*/ 340 h 794"/>
                <a:gd name="T36" fmla="*/ 0 w 851"/>
                <a:gd name="T37" fmla="*/ 511 h 794"/>
                <a:gd name="T38" fmla="*/ 113 w 851"/>
                <a:gd name="T39" fmla="*/ 511 h 794"/>
                <a:gd name="T40" fmla="*/ 113 w 851"/>
                <a:gd name="T41" fmla="*/ 567 h 794"/>
                <a:gd name="T42" fmla="*/ 227 w 851"/>
                <a:gd name="T43" fmla="*/ 567 h 794"/>
                <a:gd name="T44" fmla="*/ 227 w 851"/>
                <a:gd name="T45" fmla="*/ 624 h 794"/>
                <a:gd name="T46" fmla="*/ 284 w 851"/>
                <a:gd name="T47" fmla="*/ 624 h 794"/>
                <a:gd name="T48" fmla="*/ 284 w 851"/>
                <a:gd name="T49" fmla="*/ 737 h 794"/>
                <a:gd name="T50" fmla="*/ 510 w 851"/>
                <a:gd name="T51" fmla="*/ 737 h 794"/>
                <a:gd name="T52" fmla="*/ 510 w 851"/>
                <a:gd name="T53" fmla="*/ 794 h 794"/>
                <a:gd name="T54" fmla="*/ 567 w 851"/>
                <a:gd name="T55" fmla="*/ 794 h 794"/>
                <a:gd name="T56" fmla="*/ 567 w 851"/>
                <a:gd name="T57" fmla="*/ 737 h 794"/>
                <a:gd name="T58" fmla="*/ 624 w 851"/>
                <a:gd name="T59" fmla="*/ 737 h 794"/>
                <a:gd name="T60" fmla="*/ 624 w 851"/>
                <a:gd name="T61" fmla="*/ 624 h 794"/>
                <a:gd name="T62" fmla="*/ 681 w 851"/>
                <a:gd name="T63" fmla="*/ 624 h 794"/>
                <a:gd name="T64" fmla="*/ 681 w 851"/>
                <a:gd name="T65" fmla="*/ 454 h 794"/>
                <a:gd name="T66" fmla="*/ 737 w 851"/>
                <a:gd name="T67" fmla="*/ 454 h 794"/>
                <a:gd name="T68" fmla="*/ 737 w 851"/>
                <a:gd name="T69" fmla="*/ 397 h 794"/>
                <a:gd name="T70" fmla="*/ 794 w 851"/>
                <a:gd name="T71" fmla="*/ 397 h 794"/>
                <a:gd name="T72" fmla="*/ 794 w 851"/>
                <a:gd name="T73" fmla="*/ 284 h 794"/>
                <a:gd name="T74" fmla="*/ 851 w 851"/>
                <a:gd name="T75" fmla="*/ 284 h 794"/>
                <a:gd name="T76" fmla="*/ 851 w 851"/>
                <a:gd name="T77" fmla="*/ 22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851" h="794">
                  <a:moveTo>
                    <a:pt x="851" y="227"/>
                  </a:moveTo>
                  <a:lnTo>
                    <a:pt x="794" y="227"/>
                  </a:lnTo>
                  <a:lnTo>
                    <a:pt x="794" y="170"/>
                  </a:lnTo>
                  <a:lnTo>
                    <a:pt x="737" y="170"/>
                  </a:lnTo>
                  <a:lnTo>
                    <a:pt x="737" y="114"/>
                  </a:lnTo>
                  <a:lnTo>
                    <a:pt x="397" y="114"/>
                  </a:lnTo>
                  <a:lnTo>
                    <a:pt x="397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170" y="114"/>
                  </a:lnTo>
                  <a:lnTo>
                    <a:pt x="170" y="170"/>
                  </a:lnTo>
                  <a:lnTo>
                    <a:pt x="113" y="170"/>
                  </a:lnTo>
                  <a:lnTo>
                    <a:pt x="113" y="227"/>
                  </a:lnTo>
                  <a:lnTo>
                    <a:pt x="57" y="227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511"/>
                  </a:lnTo>
                  <a:lnTo>
                    <a:pt x="113" y="511"/>
                  </a:lnTo>
                  <a:lnTo>
                    <a:pt x="113" y="567"/>
                  </a:lnTo>
                  <a:lnTo>
                    <a:pt x="227" y="567"/>
                  </a:lnTo>
                  <a:lnTo>
                    <a:pt x="227" y="624"/>
                  </a:lnTo>
                  <a:lnTo>
                    <a:pt x="284" y="624"/>
                  </a:lnTo>
                  <a:lnTo>
                    <a:pt x="284" y="737"/>
                  </a:lnTo>
                  <a:lnTo>
                    <a:pt x="510" y="737"/>
                  </a:lnTo>
                  <a:lnTo>
                    <a:pt x="510" y="794"/>
                  </a:lnTo>
                  <a:lnTo>
                    <a:pt x="567" y="794"/>
                  </a:lnTo>
                  <a:lnTo>
                    <a:pt x="567" y="737"/>
                  </a:lnTo>
                  <a:lnTo>
                    <a:pt x="624" y="737"/>
                  </a:lnTo>
                  <a:lnTo>
                    <a:pt x="624" y="624"/>
                  </a:lnTo>
                  <a:lnTo>
                    <a:pt x="681" y="624"/>
                  </a:lnTo>
                  <a:lnTo>
                    <a:pt x="681" y="454"/>
                  </a:lnTo>
                  <a:lnTo>
                    <a:pt x="737" y="454"/>
                  </a:lnTo>
                  <a:lnTo>
                    <a:pt x="737" y="397"/>
                  </a:lnTo>
                  <a:lnTo>
                    <a:pt x="794" y="397"/>
                  </a:lnTo>
                  <a:lnTo>
                    <a:pt x="794" y="284"/>
                  </a:lnTo>
                  <a:lnTo>
                    <a:pt x="851" y="284"/>
                  </a:lnTo>
                  <a:lnTo>
                    <a:pt x="851" y="22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8" name="Freeform 280">
              <a:extLst>
                <a:ext uri="{FF2B5EF4-FFF2-40B4-BE49-F238E27FC236}">
                  <a16:creationId xmlns:a16="http://schemas.microsoft.com/office/drawing/2014/main" id="{E8EAB0DD-9DA8-46A5-B7B1-04DD7AB4FD5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4599"/>
              <a:ext cx="567" cy="567"/>
            </a:xfrm>
            <a:custGeom>
              <a:avLst/>
              <a:gdLst>
                <a:gd name="T0" fmla="*/ 57 w 567"/>
                <a:gd name="T1" fmla="*/ 284 h 567"/>
                <a:gd name="T2" fmla="*/ 57 w 567"/>
                <a:gd name="T3" fmla="*/ 227 h 567"/>
                <a:gd name="T4" fmla="*/ 170 w 567"/>
                <a:gd name="T5" fmla="*/ 227 h 567"/>
                <a:gd name="T6" fmla="*/ 170 w 567"/>
                <a:gd name="T7" fmla="*/ 0 h 567"/>
                <a:gd name="T8" fmla="*/ 227 w 567"/>
                <a:gd name="T9" fmla="*/ 0 h 567"/>
                <a:gd name="T10" fmla="*/ 227 w 567"/>
                <a:gd name="T11" fmla="*/ 57 h 567"/>
                <a:gd name="T12" fmla="*/ 284 w 567"/>
                <a:gd name="T13" fmla="*/ 57 h 567"/>
                <a:gd name="T14" fmla="*/ 284 w 567"/>
                <a:gd name="T15" fmla="*/ 113 h 567"/>
                <a:gd name="T16" fmla="*/ 567 w 567"/>
                <a:gd name="T17" fmla="*/ 113 h 567"/>
                <a:gd name="T18" fmla="*/ 567 w 567"/>
                <a:gd name="T19" fmla="*/ 170 h 567"/>
                <a:gd name="T20" fmla="*/ 511 w 567"/>
                <a:gd name="T21" fmla="*/ 170 h 567"/>
                <a:gd name="T22" fmla="*/ 511 w 567"/>
                <a:gd name="T23" fmla="*/ 340 h 567"/>
                <a:gd name="T24" fmla="*/ 227 w 567"/>
                <a:gd name="T25" fmla="*/ 340 h 567"/>
                <a:gd name="T26" fmla="*/ 227 w 567"/>
                <a:gd name="T27" fmla="*/ 454 h 567"/>
                <a:gd name="T28" fmla="*/ 284 w 567"/>
                <a:gd name="T29" fmla="*/ 454 h 567"/>
                <a:gd name="T30" fmla="*/ 284 w 567"/>
                <a:gd name="T31" fmla="*/ 567 h 567"/>
                <a:gd name="T32" fmla="*/ 57 w 567"/>
                <a:gd name="T33" fmla="*/ 567 h 567"/>
                <a:gd name="T34" fmla="*/ 57 w 567"/>
                <a:gd name="T35" fmla="*/ 510 h 567"/>
                <a:gd name="T36" fmla="*/ 0 w 567"/>
                <a:gd name="T37" fmla="*/ 510 h 567"/>
                <a:gd name="T38" fmla="*/ 0 w 567"/>
                <a:gd name="T39" fmla="*/ 284 h 567"/>
                <a:gd name="T40" fmla="*/ 57 w 567"/>
                <a:gd name="T41" fmla="*/ 284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67" h="567">
                  <a:moveTo>
                    <a:pt x="57" y="284"/>
                  </a:moveTo>
                  <a:lnTo>
                    <a:pt x="57" y="227"/>
                  </a:lnTo>
                  <a:lnTo>
                    <a:pt x="170" y="227"/>
                  </a:lnTo>
                  <a:lnTo>
                    <a:pt x="170" y="0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284" y="113"/>
                  </a:lnTo>
                  <a:lnTo>
                    <a:pt x="567" y="113"/>
                  </a:lnTo>
                  <a:lnTo>
                    <a:pt x="567" y="170"/>
                  </a:lnTo>
                  <a:lnTo>
                    <a:pt x="511" y="170"/>
                  </a:lnTo>
                  <a:lnTo>
                    <a:pt x="511" y="340"/>
                  </a:lnTo>
                  <a:lnTo>
                    <a:pt x="227" y="340"/>
                  </a:lnTo>
                  <a:lnTo>
                    <a:pt x="227" y="454"/>
                  </a:lnTo>
                  <a:lnTo>
                    <a:pt x="284" y="454"/>
                  </a:lnTo>
                  <a:lnTo>
                    <a:pt x="284" y="567"/>
                  </a:lnTo>
                  <a:lnTo>
                    <a:pt x="57" y="567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284"/>
                  </a:lnTo>
                  <a:lnTo>
                    <a:pt x="57" y="28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9" name="Freeform 283">
              <a:extLst>
                <a:ext uri="{FF2B5EF4-FFF2-40B4-BE49-F238E27FC236}">
                  <a16:creationId xmlns:a16="http://schemas.microsoft.com/office/drawing/2014/main" id="{D4CD9D4C-D2AA-4EBA-B11A-C098F4997271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4429"/>
              <a:ext cx="1190" cy="964"/>
            </a:xfrm>
            <a:custGeom>
              <a:avLst/>
              <a:gdLst>
                <a:gd name="T0" fmla="*/ 1190 w 1190"/>
                <a:gd name="T1" fmla="*/ 57 h 964"/>
                <a:gd name="T2" fmla="*/ 1190 w 1190"/>
                <a:gd name="T3" fmla="*/ 113 h 964"/>
                <a:gd name="T4" fmla="*/ 1134 w 1190"/>
                <a:gd name="T5" fmla="*/ 113 h 964"/>
                <a:gd name="T6" fmla="*/ 1134 w 1190"/>
                <a:gd name="T7" fmla="*/ 170 h 964"/>
                <a:gd name="T8" fmla="*/ 1190 w 1190"/>
                <a:gd name="T9" fmla="*/ 170 h 964"/>
                <a:gd name="T10" fmla="*/ 1190 w 1190"/>
                <a:gd name="T11" fmla="*/ 397 h 964"/>
                <a:gd name="T12" fmla="*/ 1077 w 1190"/>
                <a:gd name="T13" fmla="*/ 397 h 964"/>
                <a:gd name="T14" fmla="*/ 1077 w 1190"/>
                <a:gd name="T15" fmla="*/ 454 h 964"/>
                <a:gd name="T16" fmla="*/ 1020 w 1190"/>
                <a:gd name="T17" fmla="*/ 454 h 964"/>
                <a:gd name="T18" fmla="*/ 1021 w 1190"/>
                <a:gd name="T19" fmla="*/ 625 h 964"/>
                <a:gd name="T20" fmla="*/ 680 w 1190"/>
                <a:gd name="T21" fmla="*/ 624 h 964"/>
                <a:gd name="T22" fmla="*/ 680 w 1190"/>
                <a:gd name="T23" fmla="*/ 510 h 964"/>
                <a:gd name="T24" fmla="*/ 623 w 1190"/>
                <a:gd name="T25" fmla="*/ 510 h 964"/>
                <a:gd name="T26" fmla="*/ 623 w 1190"/>
                <a:gd name="T27" fmla="*/ 567 h 964"/>
                <a:gd name="T28" fmla="*/ 567 w 1190"/>
                <a:gd name="T29" fmla="*/ 567 h 964"/>
                <a:gd name="T30" fmla="*/ 567 w 1190"/>
                <a:gd name="T31" fmla="*/ 624 h 964"/>
                <a:gd name="T32" fmla="*/ 453 w 1190"/>
                <a:gd name="T33" fmla="*/ 624 h 964"/>
                <a:gd name="T34" fmla="*/ 453 w 1190"/>
                <a:gd name="T35" fmla="*/ 680 h 964"/>
                <a:gd name="T36" fmla="*/ 396 w 1190"/>
                <a:gd name="T37" fmla="*/ 680 h 964"/>
                <a:gd name="T38" fmla="*/ 396 w 1190"/>
                <a:gd name="T39" fmla="*/ 737 h 964"/>
                <a:gd name="T40" fmla="*/ 340 w 1190"/>
                <a:gd name="T41" fmla="*/ 737 h 964"/>
                <a:gd name="T42" fmla="*/ 340 w 1190"/>
                <a:gd name="T43" fmla="*/ 850 h 964"/>
                <a:gd name="T44" fmla="*/ 283 w 1190"/>
                <a:gd name="T45" fmla="*/ 850 h 964"/>
                <a:gd name="T46" fmla="*/ 283 w 1190"/>
                <a:gd name="T47" fmla="*/ 964 h 964"/>
                <a:gd name="T48" fmla="*/ 170 w 1190"/>
                <a:gd name="T49" fmla="*/ 964 h 964"/>
                <a:gd name="T50" fmla="*/ 170 w 1190"/>
                <a:gd name="T51" fmla="*/ 850 h 964"/>
                <a:gd name="T52" fmla="*/ 113 w 1190"/>
                <a:gd name="T53" fmla="*/ 850 h 964"/>
                <a:gd name="T54" fmla="*/ 113 w 1190"/>
                <a:gd name="T55" fmla="*/ 680 h 964"/>
                <a:gd name="T56" fmla="*/ 0 w 1190"/>
                <a:gd name="T57" fmla="*/ 680 h 964"/>
                <a:gd name="T58" fmla="*/ 0 w 1190"/>
                <a:gd name="T59" fmla="*/ 510 h 964"/>
                <a:gd name="T60" fmla="*/ 226 w 1190"/>
                <a:gd name="T61" fmla="*/ 510 h 964"/>
                <a:gd name="T62" fmla="*/ 226 w 1190"/>
                <a:gd name="T63" fmla="*/ 397 h 964"/>
                <a:gd name="T64" fmla="*/ 340 w 1190"/>
                <a:gd name="T65" fmla="*/ 397 h 964"/>
                <a:gd name="T66" fmla="*/ 340 w 1190"/>
                <a:gd name="T67" fmla="*/ 340 h 964"/>
                <a:gd name="T68" fmla="*/ 396 w 1190"/>
                <a:gd name="T69" fmla="*/ 340 h 964"/>
                <a:gd name="T70" fmla="*/ 396 w 1190"/>
                <a:gd name="T71" fmla="*/ 283 h 964"/>
                <a:gd name="T72" fmla="*/ 453 w 1190"/>
                <a:gd name="T73" fmla="*/ 283 h 964"/>
                <a:gd name="T74" fmla="*/ 453 w 1190"/>
                <a:gd name="T75" fmla="*/ 340 h 964"/>
                <a:gd name="T76" fmla="*/ 510 w 1190"/>
                <a:gd name="T77" fmla="*/ 340 h 964"/>
                <a:gd name="T78" fmla="*/ 510 w 1190"/>
                <a:gd name="T79" fmla="*/ 283 h 964"/>
                <a:gd name="T80" fmla="*/ 567 w 1190"/>
                <a:gd name="T81" fmla="*/ 283 h 964"/>
                <a:gd name="T82" fmla="*/ 567 w 1190"/>
                <a:gd name="T83" fmla="*/ 227 h 964"/>
                <a:gd name="T84" fmla="*/ 737 w 1190"/>
                <a:gd name="T85" fmla="*/ 227 h 964"/>
                <a:gd name="T86" fmla="*/ 737 w 1190"/>
                <a:gd name="T87" fmla="*/ 113 h 964"/>
                <a:gd name="T88" fmla="*/ 793 w 1190"/>
                <a:gd name="T89" fmla="*/ 113 h 964"/>
                <a:gd name="T90" fmla="*/ 793 w 1190"/>
                <a:gd name="T91" fmla="*/ 57 h 964"/>
                <a:gd name="T92" fmla="*/ 964 w 1190"/>
                <a:gd name="T93" fmla="*/ 57 h 964"/>
                <a:gd name="T94" fmla="*/ 964 w 1190"/>
                <a:gd name="T95" fmla="*/ 0 h 964"/>
                <a:gd name="T96" fmla="*/ 1134 w 1190"/>
                <a:gd name="T97" fmla="*/ 0 h 964"/>
                <a:gd name="T98" fmla="*/ 1134 w 1190"/>
                <a:gd name="T99" fmla="*/ 57 h 964"/>
                <a:gd name="T100" fmla="*/ 1190 w 1190"/>
                <a:gd name="T101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190" h="964">
                  <a:moveTo>
                    <a:pt x="1190" y="57"/>
                  </a:moveTo>
                  <a:lnTo>
                    <a:pt x="1190" y="113"/>
                  </a:lnTo>
                  <a:lnTo>
                    <a:pt x="1134" y="113"/>
                  </a:lnTo>
                  <a:lnTo>
                    <a:pt x="1134" y="170"/>
                  </a:lnTo>
                  <a:lnTo>
                    <a:pt x="1190" y="170"/>
                  </a:lnTo>
                  <a:lnTo>
                    <a:pt x="1190" y="397"/>
                  </a:lnTo>
                  <a:lnTo>
                    <a:pt x="1077" y="397"/>
                  </a:lnTo>
                  <a:lnTo>
                    <a:pt x="1077" y="454"/>
                  </a:lnTo>
                  <a:lnTo>
                    <a:pt x="1020" y="454"/>
                  </a:lnTo>
                  <a:lnTo>
                    <a:pt x="1021" y="625"/>
                  </a:lnTo>
                  <a:lnTo>
                    <a:pt x="680" y="624"/>
                  </a:lnTo>
                  <a:lnTo>
                    <a:pt x="680" y="510"/>
                  </a:lnTo>
                  <a:lnTo>
                    <a:pt x="623" y="510"/>
                  </a:lnTo>
                  <a:lnTo>
                    <a:pt x="623" y="567"/>
                  </a:lnTo>
                  <a:lnTo>
                    <a:pt x="567" y="567"/>
                  </a:lnTo>
                  <a:lnTo>
                    <a:pt x="567" y="624"/>
                  </a:lnTo>
                  <a:lnTo>
                    <a:pt x="453" y="624"/>
                  </a:lnTo>
                  <a:lnTo>
                    <a:pt x="453" y="680"/>
                  </a:lnTo>
                  <a:lnTo>
                    <a:pt x="396" y="680"/>
                  </a:lnTo>
                  <a:lnTo>
                    <a:pt x="396" y="737"/>
                  </a:lnTo>
                  <a:lnTo>
                    <a:pt x="340" y="737"/>
                  </a:lnTo>
                  <a:lnTo>
                    <a:pt x="340" y="850"/>
                  </a:lnTo>
                  <a:lnTo>
                    <a:pt x="283" y="850"/>
                  </a:lnTo>
                  <a:lnTo>
                    <a:pt x="283" y="964"/>
                  </a:lnTo>
                  <a:lnTo>
                    <a:pt x="170" y="964"/>
                  </a:lnTo>
                  <a:lnTo>
                    <a:pt x="170" y="850"/>
                  </a:lnTo>
                  <a:lnTo>
                    <a:pt x="113" y="850"/>
                  </a:lnTo>
                  <a:lnTo>
                    <a:pt x="113" y="680"/>
                  </a:lnTo>
                  <a:lnTo>
                    <a:pt x="0" y="680"/>
                  </a:lnTo>
                  <a:lnTo>
                    <a:pt x="0" y="510"/>
                  </a:lnTo>
                  <a:lnTo>
                    <a:pt x="226" y="510"/>
                  </a:lnTo>
                  <a:lnTo>
                    <a:pt x="226" y="397"/>
                  </a:lnTo>
                  <a:lnTo>
                    <a:pt x="340" y="397"/>
                  </a:lnTo>
                  <a:lnTo>
                    <a:pt x="340" y="340"/>
                  </a:lnTo>
                  <a:lnTo>
                    <a:pt x="396" y="340"/>
                  </a:lnTo>
                  <a:lnTo>
                    <a:pt x="396" y="283"/>
                  </a:lnTo>
                  <a:lnTo>
                    <a:pt x="453" y="283"/>
                  </a:lnTo>
                  <a:lnTo>
                    <a:pt x="453" y="340"/>
                  </a:lnTo>
                  <a:lnTo>
                    <a:pt x="510" y="340"/>
                  </a:lnTo>
                  <a:lnTo>
                    <a:pt x="510" y="283"/>
                  </a:lnTo>
                  <a:lnTo>
                    <a:pt x="567" y="283"/>
                  </a:lnTo>
                  <a:lnTo>
                    <a:pt x="567" y="227"/>
                  </a:lnTo>
                  <a:lnTo>
                    <a:pt x="737" y="227"/>
                  </a:lnTo>
                  <a:lnTo>
                    <a:pt x="737" y="113"/>
                  </a:lnTo>
                  <a:lnTo>
                    <a:pt x="793" y="113"/>
                  </a:lnTo>
                  <a:lnTo>
                    <a:pt x="793" y="57"/>
                  </a:lnTo>
                  <a:lnTo>
                    <a:pt x="964" y="57"/>
                  </a:lnTo>
                  <a:lnTo>
                    <a:pt x="964" y="0"/>
                  </a:lnTo>
                  <a:lnTo>
                    <a:pt x="1134" y="0"/>
                  </a:lnTo>
                  <a:lnTo>
                    <a:pt x="1134" y="57"/>
                  </a:lnTo>
                  <a:lnTo>
                    <a:pt x="1190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0" name="Freeform 284">
              <a:extLst>
                <a:ext uri="{FF2B5EF4-FFF2-40B4-BE49-F238E27FC236}">
                  <a16:creationId xmlns:a16="http://schemas.microsoft.com/office/drawing/2014/main" id="{66BAE9B8-60E7-46DE-9682-CC13FF481DA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4202"/>
              <a:ext cx="1247" cy="737"/>
            </a:xfrm>
            <a:custGeom>
              <a:avLst/>
              <a:gdLst>
                <a:gd name="T0" fmla="*/ 0 w 1247"/>
                <a:gd name="T1" fmla="*/ 737 h 737"/>
                <a:gd name="T2" fmla="*/ 0 w 1247"/>
                <a:gd name="T3" fmla="*/ 510 h 737"/>
                <a:gd name="T4" fmla="*/ 170 w 1247"/>
                <a:gd name="T5" fmla="*/ 510 h 737"/>
                <a:gd name="T6" fmla="*/ 170 w 1247"/>
                <a:gd name="T7" fmla="*/ 397 h 737"/>
                <a:gd name="T8" fmla="*/ 283 w 1247"/>
                <a:gd name="T9" fmla="*/ 397 h 737"/>
                <a:gd name="T10" fmla="*/ 283 w 1247"/>
                <a:gd name="T11" fmla="*/ 0 h 737"/>
                <a:gd name="T12" fmla="*/ 397 w 1247"/>
                <a:gd name="T13" fmla="*/ 0 h 737"/>
                <a:gd name="T14" fmla="*/ 397 w 1247"/>
                <a:gd name="T15" fmla="*/ 57 h 737"/>
                <a:gd name="T16" fmla="*/ 454 w 1247"/>
                <a:gd name="T17" fmla="*/ 57 h 737"/>
                <a:gd name="T18" fmla="*/ 454 w 1247"/>
                <a:gd name="T19" fmla="*/ 114 h 737"/>
                <a:gd name="T20" fmla="*/ 510 w 1247"/>
                <a:gd name="T21" fmla="*/ 114 h 737"/>
                <a:gd name="T22" fmla="*/ 510 w 1247"/>
                <a:gd name="T23" fmla="*/ 57 h 737"/>
                <a:gd name="T24" fmla="*/ 567 w 1247"/>
                <a:gd name="T25" fmla="*/ 57 h 737"/>
                <a:gd name="T26" fmla="*/ 567 w 1247"/>
                <a:gd name="T27" fmla="*/ 0 h 737"/>
                <a:gd name="T28" fmla="*/ 1021 w 1247"/>
                <a:gd name="T29" fmla="*/ 0 h 737"/>
                <a:gd name="T30" fmla="*/ 1021 w 1247"/>
                <a:gd name="T31" fmla="*/ 57 h 737"/>
                <a:gd name="T32" fmla="*/ 1191 w 1247"/>
                <a:gd name="T33" fmla="*/ 57 h 737"/>
                <a:gd name="T34" fmla="*/ 1191 w 1247"/>
                <a:gd name="T35" fmla="*/ 170 h 737"/>
                <a:gd name="T36" fmla="*/ 1247 w 1247"/>
                <a:gd name="T37" fmla="*/ 170 h 737"/>
                <a:gd name="T38" fmla="*/ 1247 w 1247"/>
                <a:gd name="T39" fmla="*/ 227 h 737"/>
                <a:gd name="T40" fmla="*/ 1191 w 1247"/>
                <a:gd name="T41" fmla="*/ 227 h 737"/>
                <a:gd name="T42" fmla="*/ 1191 w 1247"/>
                <a:gd name="T43" fmla="*/ 397 h 737"/>
                <a:gd name="T44" fmla="*/ 1021 w 1247"/>
                <a:gd name="T45" fmla="*/ 397 h 737"/>
                <a:gd name="T46" fmla="*/ 1021 w 1247"/>
                <a:gd name="T47" fmla="*/ 340 h 737"/>
                <a:gd name="T48" fmla="*/ 1077 w 1247"/>
                <a:gd name="T49" fmla="*/ 340 h 737"/>
                <a:gd name="T50" fmla="*/ 1077 w 1247"/>
                <a:gd name="T51" fmla="*/ 284 h 737"/>
                <a:gd name="T52" fmla="*/ 1021 w 1247"/>
                <a:gd name="T53" fmla="*/ 284 h 737"/>
                <a:gd name="T54" fmla="*/ 1021 w 1247"/>
                <a:gd name="T55" fmla="*/ 227 h 737"/>
                <a:gd name="T56" fmla="*/ 851 w 1247"/>
                <a:gd name="T57" fmla="*/ 227 h 737"/>
                <a:gd name="T58" fmla="*/ 851 w 1247"/>
                <a:gd name="T59" fmla="*/ 284 h 737"/>
                <a:gd name="T60" fmla="*/ 680 w 1247"/>
                <a:gd name="T61" fmla="*/ 284 h 737"/>
                <a:gd name="T62" fmla="*/ 680 w 1247"/>
                <a:gd name="T63" fmla="*/ 340 h 737"/>
                <a:gd name="T64" fmla="*/ 624 w 1247"/>
                <a:gd name="T65" fmla="*/ 340 h 737"/>
                <a:gd name="T66" fmla="*/ 624 w 1247"/>
                <a:gd name="T67" fmla="*/ 397 h 737"/>
                <a:gd name="T68" fmla="*/ 624 w 1247"/>
                <a:gd name="T69" fmla="*/ 454 h 737"/>
                <a:gd name="T70" fmla="*/ 454 w 1247"/>
                <a:gd name="T71" fmla="*/ 454 h 737"/>
                <a:gd name="T72" fmla="*/ 454 w 1247"/>
                <a:gd name="T73" fmla="*/ 510 h 737"/>
                <a:gd name="T74" fmla="*/ 397 w 1247"/>
                <a:gd name="T75" fmla="*/ 510 h 737"/>
                <a:gd name="T76" fmla="*/ 397 w 1247"/>
                <a:gd name="T77" fmla="*/ 567 h 737"/>
                <a:gd name="T78" fmla="*/ 340 w 1247"/>
                <a:gd name="T79" fmla="*/ 567 h 737"/>
                <a:gd name="T80" fmla="*/ 340 w 1247"/>
                <a:gd name="T81" fmla="*/ 510 h 737"/>
                <a:gd name="T82" fmla="*/ 283 w 1247"/>
                <a:gd name="T83" fmla="*/ 510 h 737"/>
                <a:gd name="T84" fmla="*/ 283 w 1247"/>
                <a:gd name="T85" fmla="*/ 567 h 737"/>
                <a:gd name="T86" fmla="*/ 227 w 1247"/>
                <a:gd name="T87" fmla="*/ 567 h 737"/>
                <a:gd name="T88" fmla="*/ 227 w 1247"/>
                <a:gd name="T89" fmla="*/ 624 h 737"/>
                <a:gd name="T90" fmla="*/ 113 w 1247"/>
                <a:gd name="T91" fmla="*/ 624 h 737"/>
                <a:gd name="T92" fmla="*/ 113 w 1247"/>
                <a:gd name="T93" fmla="*/ 737 h 737"/>
                <a:gd name="T94" fmla="*/ 0 w 1247"/>
                <a:gd name="T95" fmla="*/ 73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47" h="737">
                  <a:moveTo>
                    <a:pt x="0" y="737"/>
                  </a:moveTo>
                  <a:lnTo>
                    <a:pt x="0" y="510"/>
                  </a:lnTo>
                  <a:lnTo>
                    <a:pt x="170" y="510"/>
                  </a:lnTo>
                  <a:lnTo>
                    <a:pt x="170" y="397"/>
                  </a:lnTo>
                  <a:lnTo>
                    <a:pt x="283" y="397"/>
                  </a:lnTo>
                  <a:lnTo>
                    <a:pt x="283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454" y="57"/>
                  </a:lnTo>
                  <a:lnTo>
                    <a:pt x="454" y="114"/>
                  </a:lnTo>
                  <a:lnTo>
                    <a:pt x="510" y="114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1021" y="0"/>
                  </a:lnTo>
                  <a:lnTo>
                    <a:pt x="1021" y="57"/>
                  </a:lnTo>
                  <a:lnTo>
                    <a:pt x="1191" y="57"/>
                  </a:lnTo>
                  <a:lnTo>
                    <a:pt x="1191" y="170"/>
                  </a:lnTo>
                  <a:lnTo>
                    <a:pt x="1247" y="170"/>
                  </a:lnTo>
                  <a:lnTo>
                    <a:pt x="1247" y="227"/>
                  </a:lnTo>
                  <a:lnTo>
                    <a:pt x="1191" y="227"/>
                  </a:lnTo>
                  <a:lnTo>
                    <a:pt x="1191" y="397"/>
                  </a:lnTo>
                  <a:lnTo>
                    <a:pt x="1021" y="397"/>
                  </a:lnTo>
                  <a:lnTo>
                    <a:pt x="1021" y="340"/>
                  </a:lnTo>
                  <a:lnTo>
                    <a:pt x="1077" y="340"/>
                  </a:lnTo>
                  <a:lnTo>
                    <a:pt x="1077" y="284"/>
                  </a:lnTo>
                  <a:lnTo>
                    <a:pt x="1021" y="284"/>
                  </a:lnTo>
                  <a:lnTo>
                    <a:pt x="1021" y="227"/>
                  </a:lnTo>
                  <a:lnTo>
                    <a:pt x="851" y="227"/>
                  </a:lnTo>
                  <a:lnTo>
                    <a:pt x="851" y="284"/>
                  </a:lnTo>
                  <a:lnTo>
                    <a:pt x="680" y="284"/>
                  </a:lnTo>
                  <a:lnTo>
                    <a:pt x="680" y="340"/>
                  </a:lnTo>
                  <a:lnTo>
                    <a:pt x="624" y="340"/>
                  </a:lnTo>
                  <a:lnTo>
                    <a:pt x="624" y="397"/>
                  </a:lnTo>
                  <a:lnTo>
                    <a:pt x="624" y="454"/>
                  </a:lnTo>
                  <a:lnTo>
                    <a:pt x="454" y="454"/>
                  </a:lnTo>
                  <a:lnTo>
                    <a:pt x="454" y="510"/>
                  </a:lnTo>
                  <a:lnTo>
                    <a:pt x="397" y="510"/>
                  </a:lnTo>
                  <a:lnTo>
                    <a:pt x="39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3" y="510"/>
                  </a:lnTo>
                  <a:lnTo>
                    <a:pt x="283" y="567"/>
                  </a:lnTo>
                  <a:lnTo>
                    <a:pt x="227" y="567"/>
                  </a:lnTo>
                  <a:lnTo>
                    <a:pt x="227" y="624"/>
                  </a:lnTo>
                  <a:lnTo>
                    <a:pt x="113" y="624"/>
                  </a:lnTo>
                  <a:lnTo>
                    <a:pt x="113" y="737"/>
                  </a:lnTo>
                  <a:lnTo>
                    <a:pt x="0" y="73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1" name="Freeform 285">
              <a:extLst>
                <a:ext uri="{FF2B5EF4-FFF2-40B4-BE49-F238E27FC236}">
                  <a16:creationId xmlns:a16="http://schemas.microsoft.com/office/drawing/2014/main" id="{028D6BE7-5C67-4803-8779-36CB2C4A3F27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223"/>
              <a:ext cx="1134" cy="907"/>
            </a:xfrm>
            <a:custGeom>
              <a:avLst/>
              <a:gdLst>
                <a:gd name="T0" fmla="*/ 1134 w 1134"/>
                <a:gd name="T1" fmla="*/ 397 h 907"/>
                <a:gd name="T2" fmla="*/ 964 w 1134"/>
                <a:gd name="T3" fmla="*/ 397 h 907"/>
                <a:gd name="T4" fmla="*/ 964 w 1134"/>
                <a:gd name="T5" fmla="*/ 340 h 907"/>
                <a:gd name="T6" fmla="*/ 907 w 1134"/>
                <a:gd name="T7" fmla="*/ 340 h 907"/>
                <a:gd name="T8" fmla="*/ 907 w 1134"/>
                <a:gd name="T9" fmla="*/ 283 h 907"/>
                <a:gd name="T10" fmla="*/ 793 w 1134"/>
                <a:gd name="T11" fmla="*/ 283 h 907"/>
                <a:gd name="T12" fmla="*/ 623 w 1134"/>
                <a:gd name="T13" fmla="*/ 283 h 907"/>
                <a:gd name="T14" fmla="*/ 623 w 1134"/>
                <a:gd name="T15" fmla="*/ 227 h 907"/>
                <a:gd name="T16" fmla="*/ 567 w 1134"/>
                <a:gd name="T17" fmla="*/ 227 h 907"/>
                <a:gd name="T18" fmla="*/ 567 w 1134"/>
                <a:gd name="T19" fmla="*/ 170 h 907"/>
                <a:gd name="T20" fmla="*/ 340 w 1134"/>
                <a:gd name="T21" fmla="*/ 170 h 907"/>
                <a:gd name="T22" fmla="*/ 340 w 1134"/>
                <a:gd name="T23" fmla="*/ 227 h 907"/>
                <a:gd name="T24" fmla="*/ 283 w 1134"/>
                <a:gd name="T25" fmla="*/ 227 h 907"/>
                <a:gd name="T26" fmla="*/ 283 w 1134"/>
                <a:gd name="T27" fmla="*/ 56 h 907"/>
                <a:gd name="T28" fmla="*/ 113 w 1134"/>
                <a:gd name="T29" fmla="*/ 56 h 907"/>
                <a:gd name="T30" fmla="*/ 113 w 1134"/>
                <a:gd name="T31" fmla="*/ 0 h 907"/>
                <a:gd name="T32" fmla="*/ 56 w 1134"/>
                <a:gd name="T33" fmla="*/ 0 h 907"/>
                <a:gd name="T34" fmla="*/ 56 w 1134"/>
                <a:gd name="T35" fmla="*/ 227 h 907"/>
                <a:gd name="T36" fmla="*/ 113 w 1134"/>
                <a:gd name="T37" fmla="*/ 227 h 907"/>
                <a:gd name="T38" fmla="*/ 113 w 1134"/>
                <a:gd name="T39" fmla="*/ 453 h 907"/>
                <a:gd name="T40" fmla="*/ 0 w 1134"/>
                <a:gd name="T41" fmla="*/ 453 h 907"/>
                <a:gd name="T42" fmla="*/ 0 w 1134"/>
                <a:gd name="T43" fmla="*/ 567 h 907"/>
                <a:gd name="T44" fmla="*/ 113 w 1134"/>
                <a:gd name="T45" fmla="*/ 567 h 907"/>
                <a:gd name="T46" fmla="*/ 113 w 1134"/>
                <a:gd name="T47" fmla="*/ 680 h 907"/>
                <a:gd name="T48" fmla="*/ 226 w 1134"/>
                <a:gd name="T49" fmla="*/ 680 h 907"/>
                <a:gd name="T50" fmla="*/ 226 w 1134"/>
                <a:gd name="T51" fmla="*/ 794 h 907"/>
                <a:gd name="T52" fmla="*/ 340 w 1134"/>
                <a:gd name="T53" fmla="*/ 794 h 907"/>
                <a:gd name="T54" fmla="*/ 340 w 1134"/>
                <a:gd name="T55" fmla="*/ 850 h 907"/>
                <a:gd name="T56" fmla="*/ 397 w 1134"/>
                <a:gd name="T57" fmla="*/ 850 h 907"/>
                <a:gd name="T58" fmla="*/ 397 w 1134"/>
                <a:gd name="T59" fmla="*/ 907 h 907"/>
                <a:gd name="T60" fmla="*/ 850 w 1134"/>
                <a:gd name="T61" fmla="*/ 907 h 907"/>
                <a:gd name="T62" fmla="*/ 850 w 1134"/>
                <a:gd name="T63" fmla="*/ 850 h 907"/>
                <a:gd name="T64" fmla="*/ 907 w 1134"/>
                <a:gd name="T65" fmla="*/ 850 h 907"/>
                <a:gd name="T66" fmla="*/ 907 w 1134"/>
                <a:gd name="T67" fmla="*/ 794 h 907"/>
                <a:gd name="T68" fmla="*/ 1020 w 1134"/>
                <a:gd name="T69" fmla="*/ 794 h 907"/>
                <a:gd name="T70" fmla="*/ 1020 w 1134"/>
                <a:gd name="T71" fmla="*/ 567 h 907"/>
                <a:gd name="T72" fmla="*/ 1077 w 1134"/>
                <a:gd name="T73" fmla="*/ 567 h 907"/>
                <a:gd name="T74" fmla="*/ 1077 w 1134"/>
                <a:gd name="T75" fmla="*/ 510 h 907"/>
                <a:gd name="T76" fmla="*/ 1134 w 1134"/>
                <a:gd name="T77" fmla="*/ 510 h 907"/>
                <a:gd name="T78" fmla="*/ 1134 w 1134"/>
                <a:gd name="T79" fmla="*/ 39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134" h="907">
                  <a:moveTo>
                    <a:pt x="1134" y="397"/>
                  </a:moveTo>
                  <a:lnTo>
                    <a:pt x="964" y="397"/>
                  </a:lnTo>
                  <a:lnTo>
                    <a:pt x="964" y="340"/>
                  </a:lnTo>
                  <a:lnTo>
                    <a:pt x="907" y="340"/>
                  </a:lnTo>
                  <a:lnTo>
                    <a:pt x="907" y="283"/>
                  </a:lnTo>
                  <a:lnTo>
                    <a:pt x="793" y="283"/>
                  </a:lnTo>
                  <a:lnTo>
                    <a:pt x="623" y="283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283" y="227"/>
                  </a:lnTo>
                  <a:lnTo>
                    <a:pt x="283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56" y="227"/>
                  </a:lnTo>
                  <a:lnTo>
                    <a:pt x="113" y="227"/>
                  </a:lnTo>
                  <a:lnTo>
                    <a:pt x="113" y="453"/>
                  </a:lnTo>
                  <a:lnTo>
                    <a:pt x="0" y="453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680"/>
                  </a:lnTo>
                  <a:lnTo>
                    <a:pt x="226" y="680"/>
                  </a:lnTo>
                  <a:lnTo>
                    <a:pt x="226" y="794"/>
                  </a:lnTo>
                  <a:lnTo>
                    <a:pt x="340" y="794"/>
                  </a:lnTo>
                  <a:lnTo>
                    <a:pt x="340" y="850"/>
                  </a:lnTo>
                  <a:lnTo>
                    <a:pt x="397" y="850"/>
                  </a:lnTo>
                  <a:lnTo>
                    <a:pt x="397" y="907"/>
                  </a:lnTo>
                  <a:lnTo>
                    <a:pt x="850" y="907"/>
                  </a:lnTo>
                  <a:lnTo>
                    <a:pt x="850" y="850"/>
                  </a:lnTo>
                  <a:lnTo>
                    <a:pt x="907" y="850"/>
                  </a:lnTo>
                  <a:lnTo>
                    <a:pt x="907" y="794"/>
                  </a:lnTo>
                  <a:lnTo>
                    <a:pt x="1020" y="794"/>
                  </a:lnTo>
                  <a:lnTo>
                    <a:pt x="1020" y="567"/>
                  </a:lnTo>
                  <a:lnTo>
                    <a:pt x="1077" y="567"/>
                  </a:lnTo>
                  <a:lnTo>
                    <a:pt x="1077" y="510"/>
                  </a:lnTo>
                  <a:lnTo>
                    <a:pt x="1134" y="510"/>
                  </a:lnTo>
                  <a:lnTo>
                    <a:pt x="1134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2" name="Freeform 286">
              <a:extLst>
                <a:ext uri="{FF2B5EF4-FFF2-40B4-BE49-F238E27FC236}">
                  <a16:creationId xmlns:a16="http://schemas.microsoft.com/office/drawing/2014/main" id="{F4DF568F-2CF2-4E76-B378-F621EB90C93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1" y="4486"/>
              <a:ext cx="397" cy="226"/>
            </a:xfrm>
            <a:custGeom>
              <a:avLst/>
              <a:gdLst>
                <a:gd name="T0" fmla="*/ 397 w 397"/>
                <a:gd name="T1" fmla="*/ 0 h 226"/>
                <a:gd name="T2" fmla="*/ 340 w 397"/>
                <a:gd name="T3" fmla="*/ 0 h 226"/>
                <a:gd name="T4" fmla="*/ 340 w 397"/>
                <a:gd name="T5" fmla="*/ 56 h 226"/>
                <a:gd name="T6" fmla="*/ 227 w 397"/>
                <a:gd name="T7" fmla="*/ 56 h 226"/>
                <a:gd name="T8" fmla="*/ 227 w 397"/>
                <a:gd name="T9" fmla="*/ 0 h 226"/>
                <a:gd name="T10" fmla="*/ 113 w 397"/>
                <a:gd name="T11" fmla="*/ 0 h 226"/>
                <a:gd name="T12" fmla="*/ 113 w 397"/>
                <a:gd name="T13" fmla="*/ 56 h 226"/>
                <a:gd name="T14" fmla="*/ 57 w 397"/>
                <a:gd name="T15" fmla="*/ 56 h 226"/>
                <a:gd name="T16" fmla="*/ 57 w 397"/>
                <a:gd name="T17" fmla="*/ 113 h 226"/>
                <a:gd name="T18" fmla="*/ 0 w 397"/>
                <a:gd name="T19" fmla="*/ 113 h 226"/>
                <a:gd name="T20" fmla="*/ 0 w 397"/>
                <a:gd name="T21" fmla="*/ 170 h 226"/>
                <a:gd name="T22" fmla="*/ 57 w 397"/>
                <a:gd name="T23" fmla="*/ 170 h 226"/>
                <a:gd name="T24" fmla="*/ 57 w 397"/>
                <a:gd name="T25" fmla="*/ 226 h 226"/>
                <a:gd name="T26" fmla="*/ 397 w 397"/>
                <a:gd name="T27" fmla="*/ 226 h 226"/>
                <a:gd name="T28" fmla="*/ 397 w 397"/>
                <a:gd name="T29" fmla="*/ 0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7" h="226">
                  <a:moveTo>
                    <a:pt x="397" y="0"/>
                  </a:moveTo>
                  <a:lnTo>
                    <a:pt x="340" y="0"/>
                  </a:lnTo>
                  <a:lnTo>
                    <a:pt x="340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113" y="0"/>
                  </a:lnTo>
                  <a:lnTo>
                    <a:pt x="113" y="56"/>
                  </a:lnTo>
                  <a:lnTo>
                    <a:pt x="57" y="56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26"/>
                  </a:lnTo>
                  <a:lnTo>
                    <a:pt x="397" y="226"/>
                  </a:lnTo>
                  <a:lnTo>
                    <a:pt x="39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3" name="Freeform 288">
              <a:extLst>
                <a:ext uri="{FF2B5EF4-FFF2-40B4-BE49-F238E27FC236}">
                  <a16:creationId xmlns:a16="http://schemas.microsoft.com/office/drawing/2014/main" id="{C69DE3DE-754E-42CF-A7E2-03B8BADE6A28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3522"/>
              <a:ext cx="737" cy="1020"/>
            </a:xfrm>
            <a:custGeom>
              <a:avLst/>
              <a:gdLst>
                <a:gd name="T0" fmla="*/ 0 w 737"/>
                <a:gd name="T1" fmla="*/ 0 h 1020"/>
                <a:gd name="T2" fmla="*/ 284 w 737"/>
                <a:gd name="T3" fmla="*/ 0 h 1020"/>
                <a:gd name="T4" fmla="*/ 284 w 737"/>
                <a:gd name="T5" fmla="*/ 56 h 1020"/>
                <a:gd name="T6" fmla="*/ 340 w 737"/>
                <a:gd name="T7" fmla="*/ 56 h 1020"/>
                <a:gd name="T8" fmla="*/ 340 w 737"/>
                <a:gd name="T9" fmla="*/ 113 h 1020"/>
                <a:gd name="T10" fmla="*/ 397 w 737"/>
                <a:gd name="T11" fmla="*/ 113 h 1020"/>
                <a:gd name="T12" fmla="*/ 397 w 737"/>
                <a:gd name="T13" fmla="*/ 283 h 1020"/>
                <a:gd name="T14" fmla="*/ 454 w 737"/>
                <a:gd name="T15" fmla="*/ 283 h 1020"/>
                <a:gd name="T16" fmla="*/ 454 w 737"/>
                <a:gd name="T17" fmla="*/ 567 h 1020"/>
                <a:gd name="T18" fmla="*/ 511 w 737"/>
                <a:gd name="T19" fmla="*/ 567 h 1020"/>
                <a:gd name="T20" fmla="*/ 511 w 737"/>
                <a:gd name="T21" fmla="*/ 623 h 1020"/>
                <a:gd name="T22" fmla="*/ 567 w 737"/>
                <a:gd name="T23" fmla="*/ 623 h 1020"/>
                <a:gd name="T24" fmla="*/ 567 w 737"/>
                <a:gd name="T25" fmla="*/ 794 h 1020"/>
                <a:gd name="T26" fmla="*/ 737 w 737"/>
                <a:gd name="T27" fmla="*/ 794 h 1020"/>
                <a:gd name="T28" fmla="*/ 737 w 737"/>
                <a:gd name="T29" fmla="*/ 850 h 1020"/>
                <a:gd name="T30" fmla="*/ 681 w 737"/>
                <a:gd name="T31" fmla="*/ 850 h 1020"/>
                <a:gd name="T32" fmla="*/ 681 w 737"/>
                <a:gd name="T33" fmla="*/ 964 h 1020"/>
                <a:gd name="T34" fmla="*/ 567 w 737"/>
                <a:gd name="T35" fmla="*/ 964 h 1020"/>
                <a:gd name="T36" fmla="*/ 567 w 737"/>
                <a:gd name="T37" fmla="*/ 1020 h 1020"/>
                <a:gd name="T38" fmla="*/ 454 w 737"/>
                <a:gd name="T39" fmla="*/ 1020 h 1020"/>
                <a:gd name="T40" fmla="*/ 454 w 737"/>
                <a:gd name="T41" fmla="*/ 964 h 1020"/>
                <a:gd name="T42" fmla="*/ 340 w 737"/>
                <a:gd name="T43" fmla="*/ 964 h 1020"/>
                <a:gd name="T44" fmla="*/ 340 w 737"/>
                <a:gd name="T45" fmla="*/ 1020 h 1020"/>
                <a:gd name="T46" fmla="*/ 284 w 737"/>
                <a:gd name="T47" fmla="*/ 1020 h 1020"/>
                <a:gd name="T48" fmla="*/ 284 w 737"/>
                <a:gd name="T49" fmla="*/ 907 h 1020"/>
                <a:gd name="T50" fmla="*/ 340 w 737"/>
                <a:gd name="T51" fmla="*/ 907 h 1020"/>
                <a:gd name="T52" fmla="*/ 340 w 737"/>
                <a:gd name="T53" fmla="*/ 850 h 1020"/>
                <a:gd name="T54" fmla="*/ 284 w 737"/>
                <a:gd name="T55" fmla="*/ 850 h 1020"/>
                <a:gd name="T56" fmla="*/ 284 w 737"/>
                <a:gd name="T57" fmla="*/ 737 h 1020"/>
                <a:gd name="T58" fmla="*/ 170 w 737"/>
                <a:gd name="T59" fmla="*/ 737 h 1020"/>
                <a:gd name="T60" fmla="*/ 170 w 737"/>
                <a:gd name="T61" fmla="*/ 680 h 1020"/>
                <a:gd name="T62" fmla="*/ 170 w 737"/>
                <a:gd name="T63" fmla="*/ 510 h 1020"/>
                <a:gd name="T64" fmla="*/ 114 w 737"/>
                <a:gd name="T65" fmla="*/ 510 h 1020"/>
                <a:gd name="T66" fmla="*/ 114 w 737"/>
                <a:gd name="T67" fmla="*/ 170 h 1020"/>
                <a:gd name="T68" fmla="*/ 0 w 737"/>
                <a:gd name="T69" fmla="*/ 170 h 1020"/>
                <a:gd name="T70" fmla="*/ 0 w 737"/>
                <a:gd name="T71" fmla="*/ 0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37" h="1020">
                  <a:moveTo>
                    <a:pt x="0" y="0"/>
                  </a:moveTo>
                  <a:lnTo>
                    <a:pt x="284" y="0"/>
                  </a:lnTo>
                  <a:lnTo>
                    <a:pt x="284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397" y="113"/>
                  </a:lnTo>
                  <a:lnTo>
                    <a:pt x="397" y="283"/>
                  </a:lnTo>
                  <a:lnTo>
                    <a:pt x="454" y="283"/>
                  </a:lnTo>
                  <a:lnTo>
                    <a:pt x="454" y="567"/>
                  </a:lnTo>
                  <a:lnTo>
                    <a:pt x="511" y="567"/>
                  </a:lnTo>
                  <a:lnTo>
                    <a:pt x="511" y="623"/>
                  </a:lnTo>
                  <a:lnTo>
                    <a:pt x="567" y="623"/>
                  </a:lnTo>
                  <a:lnTo>
                    <a:pt x="567" y="794"/>
                  </a:lnTo>
                  <a:lnTo>
                    <a:pt x="737" y="794"/>
                  </a:lnTo>
                  <a:lnTo>
                    <a:pt x="737" y="850"/>
                  </a:lnTo>
                  <a:lnTo>
                    <a:pt x="681" y="850"/>
                  </a:lnTo>
                  <a:lnTo>
                    <a:pt x="681" y="964"/>
                  </a:lnTo>
                  <a:lnTo>
                    <a:pt x="567" y="964"/>
                  </a:lnTo>
                  <a:lnTo>
                    <a:pt x="567" y="1020"/>
                  </a:lnTo>
                  <a:lnTo>
                    <a:pt x="454" y="1020"/>
                  </a:lnTo>
                  <a:lnTo>
                    <a:pt x="454" y="964"/>
                  </a:lnTo>
                  <a:lnTo>
                    <a:pt x="340" y="964"/>
                  </a:lnTo>
                  <a:lnTo>
                    <a:pt x="340" y="1020"/>
                  </a:lnTo>
                  <a:lnTo>
                    <a:pt x="284" y="1020"/>
                  </a:lnTo>
                  <a:lnTo>
                    <a:pt x="284" y="907"/>
                  </a:lnTo>
                  <a:lnTo>
                    <a:pt x="340" y="907"/>
                  </a:lnTo>
                  <a:lnTo>
                    <a:pt x="340" y="850"/>
                  </a:lnTo>
                  <a:lnTo>
                    <a:pt x="284" y="850"/>
                  </a:lnTo>
                  <a:lnTo>
                    <a:pt x="284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170" y="510"/>
                  </a:lnTo>
                  <a:lnTo>
                    <a:pt x="114" y="510"/>
                  </a:lnTo>
                  <a:lnTo>
                    <a:pt x="114" y="170"/>
                  </a:lnTo>
                  <a:lnTo>
                    <a:pt x="0" y="17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4" name="Freeform 289">
              <a:extLst>
                <a:ext uri="{FF2B5EF4-FFF2-40B4-BE49-F238E27FC236}">
                  <a16:creationId xmlns:a16="http://schemas.microsoft.com/office/drawing/2014/main" id="{A9E99CCE-950E-4DC4-8763-118063F64A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988" y="4202"/>
              <a:ext cx="907" cy="510"/>
            </a:xfrm>
            <a:custGeom>
              <a:avLst/>
              <a:gdLst>
                <a:gd name="T0" fmla="*/ 907 w 907"/>
                <a:gd name="T1" fmla="*/ 284 h 510"/>
                <a:gd name="T2" fmla="*/ 850 w 907"/>
                <a:gd name="T3" fmla="*/ 284 h 510"/>
                <a:gd name="T4" fmla="*/ 850 w 907"/>
                <a:gd name="T5" fmla="*/ 227 h 510"/>
                <a:gd name="T6" fmla="*/ 737 w 907"/>
                <a:gd name="T7" fmla="*/ 227 h 510"/>
                <a:gd name="T8" fmla="*/ 737 w 907"/>
                <a:gd name="T9" fmla="*/ 114 h 510"/>
                <a:gd name="T10" fmla="*/ 624 w 907"/>
                <a:gd name="T11" fmla="*/ 114 h 510"/>
                <a:gd name="T12" fmla="*/ 624 w 907"/>
                <a:gd name="T13" fmla="*/ 57 h 510"/>
                <a:gd name="T14" fmla="*/ 567 w 907"/>
                <a:gd name="T15" fmla="*/ 57 h 510"/>
                <a:gd name="T16" fmla="*/ 567 w 907"/>
                <a:gd name="T17" fmla="*/ 0 h 510"/>
                <a:gd name="T18" fmla="*/ 454 w 907"/>
                <a:gd name="T19" fmla="*/ 0 h 510"/>
                <a:gd name="T20" fmla="*/ 454 w 907"/>
                <a:gd name="T21" fmla="*/ 57 h 510"/>
                <a:gd name="T22" fmla="*/ 113 w 907"/>
                <a:gd name="T23" fmla="*/ 57 h 510"/>
                <a:gd name="T24" fmla="*/ 113 w 907"/>
                <a:gd name="T25" fmla="*/ 170 h 510"/>
                <a:gd name="T26" fmla="*/ 57 w 907"/>
                <a:gd name="T27" fmla="*/ 170 h 510"/>
                <a:gd name="T28" fmla="*/ 57 w 907"/>
                <a:gd name="T29" fmla="*/ 284 h 510"/>
                <a:gd name="T30" fmla="*/ 0 w 907"/>
                <a:gd name="T31" fmla="*/ 284 h 510"/>
                <a:gd name="T32" fmla="*/ 0 w 907"/>
                <a:gd name="T33" fmla="*/ 340 h 510"/>
                <a:gd name="T34" fmla="*/ 113 w 907"/>
                <a:gd name="T35" fmla="*/ 340 h 510"/>
                <a:gd name="T36" fmla="*/ 113 w 907"/>
                <a:gd name="T37" fmla="*/ 454 h 510"/>
                <a:gd name="T38" fmla="*/ 283 w 907"/>
                <a:gd name="T39" fmla="*/ 454 h 510"/>
                <a:gd name="T40" fmla="*/ 283 w 907"/>
                <a:gd name="T41" fmla="*/ 510 h 510"/>
                <a:gd name="T42" fmla="*/ 567 w 907"/>
                <a:gd name="T43" fmla="*/ 510 h 510"/>
                <a:gd name="T44" fmla="*/ 567 w 907"/>
                <a:gd name="T45" fmla="*/ 454 h 510"/>
                <a:gd name="T46" fmla="*/ 624 w 907"/>
                <a:gd name="T47" fmla="*/ 454 h 510"/>
                <a:gd name="T48" fmla="*/ 624 w 907"/>
                <a:gd name="T49" fmla="*/ 397 h 510"/>
                <a:gd name="T50" fmla="*/ 737 w 907"/>
                <a:gd name="T51" fmla="*/ 397 h 510"/>
                <a:gd name="T52" fmla="*/ 737 w 907"/>
                <a:gd name="T53" fmla="*/ 340 h 510"/>
                <a:gd name="T54" fmla="*/ 907 w 907"/>
                <a:gd name="T55" fmla="*/ 340 h 510"/>
                <a:gd name="T56" fmla="*/ 907 w 907"/>
                <a:gd name="T57" fmla="*/ 284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907" h="510">
                  <a:moveTo>
                    <a:pt x="907" y="284"/>
                  </a:moveTo>
                  <a:lnTo>
                    <a:pt x="850" y="284"/>
                  </a:lnTo>
                  <a:lnTo>
                    <a:pt x="850" y="227"/>
                  </a:lnTo>
                  <a:lnTo>
                    <a:pt x="737" y="227"/>
                  </a:lnTo>
                  <a:lnTo>
                    <a:pt x="737" y="114"/>
                  </a:lnTo>
                  <a:lnTo>
                    <a:pt x="624" y="114"/>
                  </a:lnTo>
                  <a:lnTo>
                    <a:pt x="624" y="57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57"/>
                  </a:lnTo>
                  <a:lnTo>
                    <a:pt x="113" y="57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340"/>
                  </a:lnTo>
                  <a:lnTo>
                    <a:pt x="113" y="340"/>
                  </a:lnTo>
                  <a:lnTo>
                    <a:pt x="113" y="454"/>
                  </a:lnTo>
                  <a:lnTo>
                    <a:pt x="283" y="454"/>
                  </a:lnTo>
                  <a:lnTo>
                    <a:pt x="283" y="510"/>
                  </a:lnTo>
                  <a:lnTo>
                    <a:pt x="567" y="510"/>
                  </a:lnTo>
                  <a:lnTo>
                    <a:pt x="567" y="454"/>
                  </a:lnTo>
                  <a:lnTo>
                    <a:pt x="624" y="454"/>
                  </a:lnTo>
                  <a:lnTo>
                    <a:pt x="624" y="397"/>
                  </a:lnTo>
                  <a:lnTo>
                    <a:pt x="737" y="397"/>
                  </a:lnTo>
                  <a:lnTo>
                    <a:pt x="737" y="340"/>
                  </a:lnTo>
                  <a:lnTo>
                    <a:pt x="907" y="340"/>
                  </a:lnTo>
                  <a:lnTo>
                    <a:pt x="907" y="28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5" name="Freeform 290">
              <a:extLst>
                <a:ext uri="{FF2B5EF4-FFF2-40B4-BE49-F238E27FC236}">
                  <a16:creationId xmlns:a16="http://schemas.microsoft.com/office/drawing/2014/main" id="{0BE33C3C-7D17-47B2-839A-7CBF9E12CEB2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4486"/>
              <a:ext cx="1531" cy="1134"/>
            </a:xfrm>
            <a:custGeom>
              <a:avLst/>
              <a:gdLst>
                <a:gd name="T0" fmla="*/ 1417 w 1531"/>
                <a:gd name="T1" fmla="*/ 0 h 1134"/>
                <a:gd name="T2" fmla="*/ 1417 w 1531"/>
                <a:gd name="T3" fmla="*/ 56 h 1134"/>
                <a:gd name="T4" fmla="*/ 1247 w 1531"/>
                <a:gd name="T5" fmla="*/ 56 h 1134"/>
                <a:gd name="T6" fmla="*/ 1247 w 1531"/>
                <a:gd name="T7" fmla="*/ 113 h 1134"/>
                <a:gd name="T8" fmla="*/ 1134 w 1531"/>
                <a:gd name="T9" fmla="*/ 113 h 1134"/>
                <a:gd name="T10" fmla="*/ 1134 w 1531"/>
                <a:gd name="T11" fmla="*/ 170 h 1134"/>
                <a:gd name="T12" fmla="*/ 1077 w 1531"/>
                <a:gd name="T13" fmla="*/ 170 h 1134"/>
                <a:gd name="T14" fmla="*/ 1077 w 1531"/>
                <a:gd name="T15" fmla="*/ 226 h 1134"/>
                <a:gd name="T16" fmla="*/ 793 w 1531"/>
                <a:gd name="T17" fmla="*/ 226 h 1134"/>
                <a:gd name="T18" fmla="*/ 793 w 1531"/>
                <a:gd name="T19" fmla="*/ 170 h 1134"/>
                <a:gd name="T20" fmla="*/ 623 w 1531"/>
                <a:gd name="T21" fmla="*/ 170 h 1134"/>
                <a:gd name="T22" fmla="*/ 623 w 1531"/>
                <a:gd name="T23" fmla="*/ 56 h 1134"/>
                <a:gd name="T24" fmla="*/ 510 w 1531"/>
                <a:gd name="T25" fmla="*/ 56 h 1134"/>
                <a:gd name="T26" fmla="*/ 510 w 1531"/>
                <a:gd name="T27" fmla="*/ 226 h 1134"/>
                <a:gd name="T28" fmla="*/ 453 w 1531"/>
                <a:gd name="T29" fmla="*/ 226 h 1134"/>
                <a:gd name="T30" fmla="*/ 453 w 1531"/>
                <a:gd name="T31" fmla="*/ 283 h 1134"/>
                <a:gd name="T32" fmla="*/ 397 w 1531"/>
                <a:gd name="T33" fmla="*/ 283 h 1134"/>
                <a:gd name="T34" fmla="*/ 397 w 1531"/>
                <a:gd name="T35" fmla="*/ 453 h 1134"/>
                <a:gd name="T36" fmla="*/ 113 w 1531"/>
                <a:gd name="T37" fmla="*/ 453 h 1134"/>
                <a:gd name="T38" fmla="*/ 113 w 1531"/>
                <a:gd name="T39" fmla="*/ 567 h 1134"/>
                <a:gd name="T40" fmla="*/ 170 w 1531"/>
                <a:gd name="T41" fmla="*/ 567 h 1134"/>
                <a:gd name="T42" fmla="*/ 170 w 1531"/>
                <a:gd name="T43" fmla="*/ 680 h 1134"/>
                <a:gd name="T44" fmla="*/ 2 w 1531"/>
                <a:gd name="T45" fmla="*/ 679 h 1134"/>
                <a:gd name="T46" fmla="*/ 0 w 1531"/>
                <a:gd name="T47" fmla="*/ 737 h 1134"/>
                <a:gd name="T48" fmla="*/ 113 w 1531"/>
                <a:gd name="T49" fmla="*/ 737 h 1134"/>
                <a:gd name="T50" fmla="*/ 113 w 1531"/>
                <a:gd name="T51" fmla="*/ 793 h 1134"/>
                <a:gd name="T52" fmla="*/ 283 w 1531"/>
                <a:gd name="T53" fmla="*/ 793 h 1134"/>
                <a:gd name="T54" fmla="*/ 283 w 1531"/>
                <a:gd name="T55" fmla="*/ 964 h 1134"/>
                <a:gd name="T56" fmla="*/ 340 w 1531"/>
                <a:gd name="T57" fmla="*/ 964 h 1134"/>
                <a:gd name="T58" fmla="*/ 340 w 1531"/>
                <a:gd name="T59" fmla="*/ 907 h 1134"/>
                <a:gd name="T60" fmla="*/ 567 w 1531"/>
                <a:gd name="T61" fmla="*/ 907 h 1134"/>
                <a:gd name="T62" fmla="*/ 567 w 1531"/>
                <a:gd name="T63" fmla="*/ 964 h 1134"/>
                <a:gd name="T64" fmla="*/ 623 w 1531"/>
                <a:gd name="T65" fmla="*/ 964 h 1134"/>
                <a:gd name="T66" fmla="*/ 623 w 1531"/>
                <a:gd name="T67" fmla="*/ 1020 h 1134"/>
                <a:gd name="T68" fmla="*/ 907 w 1531"/>
                <a:gd name="T69" fmla="*/ 1020 h 1134"/>
                <a:gd name="T70" fmla="*/ 907 w 1531"/>
                <a:gd name="T71" fmla="*/ 1077 h 1134"/>
                <a:gd name="T72" fmla="*/ 964 w 1531"/>
                <a:gd name="T73" fmla="*/ 1077 h 1134"/>
                <a:gd name="T74" fmla="*/ 964 w 1531"/>
                <a:gd name="T75" fmla="*/ 1134 h 1134"/>
                <a:gd name="T76" fmla="*/ 1247 w 1531"/>
                <a:gd name="T77" fmla="*/ 1134 h 1134"/>
                <a:gd name="T78" fmla="*/ 1247 w 1531"/>
                <a:gd name="T79" fmla="*/ 1020 h 1134"/>
                <a:gd name="T80" fmla="*/ 1304 w 1531"/>
                <a:gd name="T81" fmla="*/ 1020 h 1134"/>
                <a:gd name="T82" fmla="*/ 1304 w 1531"/>
                <a:gd name="T83" fmla="*/ 850 h 1134"/>
                <a:gd name="T84" fmla="*/ 1247 w 1531"/>
                <a:gd name="T85" fmla="*/ 850 h 1134"/>
                <a:gd name="T86" fmla="*/ 1247 w 1531"/>
                <a:gd name="T87" fmla="*/ 453 h 1134"/>
                <a:gd name="T88" fmla="*/ 1360 w 1531"/>
                <a:gd name="T89" fmla="*/ 453 h 1134"/>
                <a:gd name="T90" fmla="*/ 1360 w 1531"/>
                <a:gd name="T91" fmla="*/ 226 h 1134"/>
                <a:gd name="T92" fmla="*/ 1474 w 1531"/>
                <a:gd name="T93" fmla="*/ 226 h 1134"/>
                <a:gd name="T94" fmla="*/ 1474 w 1531"/>
                <a:gd name="T95" fmla="*/ 170 h 1134"/>
                <a:gd name="T96" fmla="*/ 1531 w 1531"/>
                <a:gd name="T97" fmla="*/ 170 h 1134"/>
                <a:gd name="T98" fmla="*/ 1531 w 1531"/>
                <a:gd name="T99" fmla="*/ 56 h 1134"/>
                <a:gd name="T100" fmla="*/ 1474 w 1531"/>
                <a:gd name="T101" fmla="*/ 56 h 1134"/>
                <a:gd name="T102" fmla="*/ 1474 w 1531"/>
                <a:gd name="T103" fmla="*/ 0 h 1134"/>
                <a:gd name="T104" fmla="*/ 1417 w 1531"/>
                <a:gd name="T105" fmla="*/ 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31" h="1134">
                  <a:moveTo>
                    <a:pt x="1417" y="0"/>
                  </a:moveTo>
                  <a:lnTo>
                    <a:pt x="1417" y="56"/>
                  </a:lnTo>
                  <a:lnTo>
                    <a:pt x="1247" y="56"/>
                  </a:lnTo>
                  <a:lnTo>
                    <a:pt x="1247" y="113"/>
                  </a:lnTo>
                  <a:lnTo>
                    <a:pt x="1134" y="113"/>
                  </a:lnTo>
                  <a:lnTo>
                    <a:pt x="1134" y="170"/>
                  </a:lnTo>
                  <a:lnTo>
                    <a:pt x="1077" y="170"/>
                  </a:lnTo>
                  <a:lnTo>
                    <a:pt x="1077" y="226"/>
                  </a:lnTo>
                  <a:lnTo>
                    <a:pt x="793" y="226"/>
                  </a:lnTo>
                  <a:lnTo>
                    <a:pt x="793" y="170"/>
                  </a:lnTo>
                  <a:lnTo>
                    <a:pt x="623" y="170"/>
                  </a:lnTo>
                  <a:lnTo>
                    <a:pt x="623" y="56"/>
                  </a:lnTo>
                  <a:lnTo>
                    <a:pt x="510" y="56"/>
                  </a:lnTo>
                  <a:lnTo>
                    <a:pt x="510" y="226"/>
                  </a:lnTo>
                  <a:lnTo>
                    <a:pt x="453" y="226"/>
                  </a:lnTo>
                  <a:lnTo>
                    <a:pt x="453" y="283"/>
                  </a:lnTo>
                  <a:lnTo>
                    <a:pt x="397" y="283"/>
                  </a:lnTo>
                  <a:lnTo>
                    <a:pt x="397" y="453"/>
                  </a:lnTo>
                  <a:lnTo>
                    <a:pt x="113" y="453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680"/>
                  </a:lnTo>
                  <a:lnTo>
                    <a:pt x="2" y="679"/>
                  </a:lnTo>
                  <a:lnTo>
                    <a:pt x="0" y="737"/>
                  </a:lnTo>
                  <a:lnTo>
                    <a:pt x="113" y="737"/>
                  </a:lnTo>
                  <a:lnTo>
                    <a:pt x="113" y="793"/>
                  </a:lnTo>
                  <a:lnTo>
                    <a:pt x="283" y="793"/>
                  </a:lnTo>
                  <a:lnTo>
                    <a:pt x="283" y="964"/>
                  </a:lnTo>
                  <a:lnTo>
                    <a:pt x="340" y="964"/>
                  </a:lnTo>
                  <a:lnTo>
                    <a:pt x="340" y="907"/>
                  </a:lnTo>
                  <a:lnTo>
                    <a:pt x="567" y="907"/>
                  </a:lnTo>
                  <a:lnTo>
                    <a:pt x="567" y="964"/>
                  </a:lnTo>
                  <a:lnTo>
                    <a:pt x="623" y="964"/>
                  </a:lnTo>
                  <a:lnTo>
                    <a:pt x="623" y="1020"/>
                  </a:lnTo>
                  <a:lnTo>
                    <a:pt x="907" y="1020"/>
                  </a:lnTo>
                  <a:lnTo>
                    <a:pt x="907" y="1077"/>
                  </a:lnTo>
                  <a:lnTo>
                    <a:pt x="964" y="1077"/>
                  </a:lnTo>
                  <a:lnTo>
                    <a:pt x="964" y="1134"/>
                  </a:lnTo>
                  <a:lnTo>
                    <a:pt x="1247" y="1134"/>
                  </a:lnTo>
                  <a:lnTo>
                    <a:pt x="1247" y="1020"/>
                  </a:lnTo>
                  <a:lnTo>
                    <a:pt x="1304" y="1020"/>
                  </a:lnTo>
                  <a:lnTo>
                    <a:pt x="1304" y="850"/>
                  </a:lnTo>
                  <a:lnTo>
                    <a:pt x="1247" y="850"/>
                  </a:lnTo>
                  <a:lnTo>
                    <a:pt x="1247" y="453"/>
                  </a:lnTo>
                  <a:lnTo>
                    <a:pt x="1360" y="453"/>
                  </a:lnTo>
                  <a:lnTo>
                    <a:pt x="1360" y="226"/>
                  </a:lnTo>
                  <a:lnTo>
                    <a:pt x="1474" y="226"/>
                  </a:lnTo>
                  <a:lnTo>
                    <a:pt x="1474" y="170"/>
                  </a:lnTo>
                  <a:lnTo>
                    <a:pt x="1531" y="170"/>
                  </a:lnTo>
                  <a:lnTo>
                    <a:pt x="1531" y="56"/>
                  </a:lnTo>
                  <a:lnTo>
                    <a:pt x="1474" y="56"/>
                  </a:lnTo>
                  <a:lnTo>
                    <a:pt x="1474" y="0"/>
                  </a:lnTo>
                  <a:lnTo>
                    <a:pt x="141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6" name="Freeform 293">
              <a:extLst>
                <a:ext uri="{FF2B5EF4-FFF2-40B4-BE49-F238E27FC236}">
                  <a16:creationId xmlns:a16="http://schemas.microsoft.com/office/drawing/2014/main" id="{01DF1D13-307F-4814-B4FD-543EC3D5BD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3465"/>
              <a:ext cx="1361" cy="1474"/>
            </a:xfrm>
            <a:custGeom>
              <a:avLst/>
              <a:gdLst>
                <a:gd name="T0" fmla="*/ 1191 w 1361"/>
                <a:gd name="T1" fmla="*/ 170 h 1474"/>
                <a:gd name="T2" fmla="*/ 1078 w 1361"/>
                <a:gd name="T3" fmla="*/ 170 h 1474"/>
                <a:gd name="T4" fmla="*/ 1078 w 1361"/>
                <a:gd name="T5" fmla="*/ 227 h 1474"/>
                <a:gd name="T6" fmla="*/ 964 w 1361"/>
                <a:gd name="T7" fmla="*/ 227 h 1474"/>
                <a:gd name="T8" fmla="*/ 964 w 1361"/>
                <a:gd name="T9" fmla="*/ 170 h 1474"/>
                <a:gd name="T10" fmla="*/ 794 w 1361"/>
                <a:gd name="T11" fmla="*/ 170 h 1474"/>
                <a:gd name="T12" fmla="*/ 794 w 1361"/>
                <a:gd name="T13" fmla="*/ 227 h 1474"/>
                <a:gd name="T14" fmla="*/ 681 w 1361"/>
                <a:gd name="T15" fmla="*/ 227 h 1474"/>
                <a:gd name="T16" fmla="*/ 681 w 1361"/>
                <a:gd name="T17" fmla="*/ 0 h 1474"/>
                <a:gd name="T18" fmla="*/ 511 w 1361"/>
                <a:gd name="T19" fmla="*/ 0 h 1474"/>
                <a:gd name="T20" fmla="*/ 511 w 1361"/>
                <a:gd name="T21" fmla="*/ 57 h 1474"/>
                <a:gd name="T22" fmla="*/ 397 w 1361"/>
                <a:gd name="T23" fmla="*/ 57 h 1474"/>
                <a:gd name="T24" fmla="*/ 397 w 1361"/>
                <a:gd name="T25" fmla="*/ 113 h 1474"/>
                <a:gd name="T26" fmla="*/ 284 w 1361"/>
                <a:gd name="T27" fmla="*/ 113 h 1474"/>
                <a:gd name="T28" fmla="*/ 284 w 1361"/>
                <a:gd name="T29" fmla="*/ 170 h 1474"/>
                <a:gd name="T30" fmla="*/ 227 w 1361"/>
                <a:gd name="T31" fmla="*/ 170 h 1474"/>
                <a:gd name="T32" fmla="*/ 227 w 1361"/>
                <a:gd name="T33" fmla="*/ 227 h 1474"/>
                <a:gd name="T34" fmla="*/ 284 w 1361"/>
                <a:gd name="T35" fmla="*/ 227 h 1474"/>
                <a:gd name="T36" fmla="*/ 284 w 1361"/>
                <a:gd name="T37" fmla="*/ 283 h 1474"/>
                <a:gd name="T38" fmla="*/ 227 w 1361"/>
                <a:gd name="T39" fmla="*/ 283 h 1474"/>
                <a:gd name="T40" fmla="*/ 227 w 1361"/>
                <a:gd name="T41" fmla="*/ 624 h 1474"/>
                <a:gd name="T42" fmla="*/ 171 w 1361"/>
                <a:gd name="T43" fmla="*/ 624 h 1474"/>
                <a:gd name="T44" fmla="*/ 171 w 1361"/>
                <a:gd name="T45" fmla="*/ 1021 h 1474"/>
                <a:gd name="T46" fmla="*/ 114 w 1361"/>
                <a:gd name="T47" fmla="*/ 1021 h 1474"/>
                <a:gd name="T48" fmla="*/ 114 w 1361"/>
                <a:gd name="T49" fmla="*/ 1134 h 1474"/>
                <a:gd name="T50" fmla="*/ 57 w 1361"/>
                <a:gd name="T51" fmla="*/ 1134 h 1474"/>
                <a:gd name="T52" fmla="*/ 57 w 1361"/>
                <a:gd name="T53" fmla="*/ 1191 h 1474"/>
                <a:gd name="T54" fmla="*/ 0 w 1361"/>
                <a:gd name="T55" fmla="*/ 1191 h 1474"/>
                <a:gd name="T56" fmla="*/ 0 w 1361"/>
                <a:gd name="T57" fmla="*/ 1361 h 1474"/>
                <a:gd name="T58" fmla="*/ 57 w 1361"/>
                <a:gd name="T59" fmla="*/ 1361 h 1474"/>
                <a:gd name="T60" fmla="*/ 57 w 1361"/>
                <a:gd name="T61" fmla="*/ 1474 h 1474"/>
                <a:gd name="T62" fmla="*/ 284 w 1361"/>
                <a:gd name="T63" fmla="*/ 1474 h 1474"/>
                <a:gd name="T64" fmla="*/ 284 w 1361"/>
                <a:gd name="T65" fmla="*/ 1247 h 1474"/>
                <a:gd name="T66" fmla="*/ 454 w 1361"/>
                <a:gd name="T67" fmla="*/ 1247 h 1474"/>
                <a:gd name="T68" fmla="*/ 454 w 1361"/>
                <a:gd name="T69" fmla="*/ 1134 h 1474"/>
                <a:gd name="T70" fmla="*/ 567 w 1361"/>
                <a:gd name="T71" fmla="*/ 1134 h 1474"/>
                <a:gd name="T72" fmla="*/ 567 w 1361"/>
                <a:gd name="T73" fmla="*/ 737 h 1474"/>
                <a:gd name="T74" fmla="*/ 681 w 1361"/>
                <a:gd name="T75" fmla="*/ 737 h 1474"/>
                <a:gd name="T76" fmla="*/ 681 w 1361"/>
                <a:gd name="T77" fmla="*/ 794 h 1474"/>
                <a:gd name="T78" fmla="*/ 738 w 1361"/>
                <a:gd name="T79" fmla="*/ 794 h 1474"/>
                <a:gd name="T80" fmla="*/ 738 w 1361"/>
                <a:gd name="T81" fmla="*/ 851 h 1474"/>
                <a:gd name="T82" fmla="*/ 794 w 1361"/>
                <a:gd name="T83" fmla="*/ 851 h 1474"/>
                <a:gd name="T84" fmla="*/ 794 w 1361"/>
                <a:gd name="T85" fmla="*/ 794 h 1474"/>
                <a:gd name="T86" fmla="*/ 851 w 1361"/>
                <a:gd name="T87" fmla="*/ 794 h 1474"/>
                <a:gd name="T88" fmla="*/ 851 w 1361"/>
                <a:gd name="T89" fmla="*/ 737 h 1474"/>
                <a:gd name="T90" fmla="*/ 1305 w 1361"/>
                <a:gd name="T91" fmla="*/ 737 h 1474"/>
                <a:gd name="T92" fmla="*/ 1305 w 1361"/>
                <a:gd name="T93" fmla="*/ 794 h 1474"/>
                <a:gd name="T94" fmla="*/ 1361 w 1361"/>
                <a:gd name="T95" fmla="*/ 794 h 1474"/>
                <a:gd name="T96" fmla="*/ 1361 w 1361"/>
                <a:gd name="T97" fmla="*/ 567 h 1474"/>
                <a:gd name="T98" fmla="*/ 1305 w 1361"/>
                <a:gd name="T99" fmla="*/ 567 h 1474"/>
                <a:gd name="T100" fmla="*/ 1305 w 1361"/>
                <a:gd name="T101" fmla="*/ 227 h 1474"/>
                <a:gd name="T102" fmla="*/ 1191 w 1361"/>
                <a:gd name="T103" fmla="*/ 227 h 1474"/>
                <a:gd name="T104" fmla="*/ 1191 w 1361"/>
                <a:gd name="T105" fmla="*/ 17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361" h="1474">
                  <a:moveTo>
                    <a:pt x="1191" y="170"/>
                  </a:moveTo>
                  <a:lnTo>
                    <a:pt x="1078" y="170"/>
                  </a:lnTo>
                  <a:lnTo>
                    <a:pt x="1078" y="227"/>
                  </a:lnTo>
                  <a:lnTo>
                    <a:pt x="964" y="227"/>
                  </a:lnTo>
                  <a:lnTo>
                    <a:pt x="964" y="170"/>
                  </a:lnTo>
                  <a:lnTo>
                    <a:pt x="794" y="170"/>
                  </a:lnTo>
                  <a:lnTo>
                    <a:pt x="794" y="227"/>
                  </a:lnTo>
                  <a:lnTo>
                    <a:pt x="681" y="227"/>
                  </a:lnTo>
                  <a:lnTo>
                    <a:pt x="681" y="0"/>
                  </a:lnTo>
                  <a:lnTo>
                    <a:pt x="511" y="0"/>
                  </a:lnTo>
                  <a:lnTo>
                    <a:pt x="511" y="57"/>
                  </a:lnTo>
                  <a:lnTo>
                    <a:pt x="397" y="57"/>
                  </a:lnTo>
                  <a:lnTo>
                    <a:pt x="397" y="113"/>
                  </a:lnTo>
                  <a:lnTo>
                    <a:pt x="284" y="113"/>
                  </a:lnTo>
                  <a:lnTo>
                    <a:pt x="284" y="170"/>
                  </a:lnTo>
                  <a:lnTo>
                    <a:pt x="227" y="170"/>
                  </a:lnTo>
                  <a:lnTo>
                    <a:pt x="227" y="227"/>
                  </a:lnTo>
                  <a:lnTo>
                    <a:pt x="284" y="227"/>
                  </a:lnTo>
                  <a:lnTo>
                    <a:pt x="284" y="283"/>
                  </a:lnTo>
                  <a:lnTo>
                    <a:pt x="227" y="283"/>
                  </a:lnTo>
                  <a:lnTo>
                    <a:pt x="227" y="624"/>
                  </a:lnTo>
                  <a:lnTo>
                    <a:pt x="171" y="624"/>
                  </a:lnTo>
                  <a:lnTo>
                    <a:pt x="171" y="1021"/>
                  </a:lnTo>
                  <a:lnTo>
                    <a:pt x="114" y="1021"/>
                  </a:lnTo>
                  <a:lnTo>
                    <a:pt x="114" y="1134"/>
                  </a:lnTo>
                  <a:lnTo>
                    <a:pt x="57" y="1134"/>
                  </a:lnTo>
                  <a:lnTo>
                    <a:pt x="57" y="1191"/>
                  </a:lnTo>
                  <a:lnTo>
                    <a:pt x="0" y="1191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74"/>
                  </a:lnTo>
                  <a:lnTo>
                    <a:pt x="284" y="1474"/>
                  </a:lnTo>
                  <a:lnTo>
                    <a:pt x="284" y="1247"/>
                  </a:lnTo>
                  <a:lnTo>
                    <a:pt x="454" y="1247"/>
                  </a:lnTo>
                  <a:lnTo>
                    <a:pt x="454" y="1134"/>
                  </a:lnTo>
                  <a:lnTo>
                    <a:pt x="567" y="1134"/>
                  </a:lnTo>
                  <a:lnTo>
                    <a:pt x="567" y="737"/>
                  </a:lnTo>
                  <a:lnTo>
                    <a:pt x="681" y="737"/>
                  </a:lnTo>
                  <a:lnTo>
                    <a:pt x="681" y="794"/>
                  </a:lnTo>
                  <a:lnTo>
                    <a:pt x="738" y="794"/>
                  </a:lnTo>
                  <a:lnTo>
                    <a:pt x="738" y="851"/>
                  </a:lnTo>
                  <a:lnTo>
                    <a:pt x="794" y="851"/>
                  </a:lnTo>
                  <a:lnTo>
                    <a:pt x="794" y="794"/>
                  </a:lnTo>
                  <a:lnTo>
                    <a:pt x="851" y="794"/>
                  </a:lnTo>
                  <a:lnTo>
                    <a:pt x="851" y="737"/>
                  </a:lnTo>
                  <a:lnTo>
                    <a:pt x="1305" y="737"/>
                  </a:lnTo>
                  <a:lnTo>
                    <a:pt x="1305" y="794"/>
                  </a:lnTo>
                  <a:lnTo>
                    <a:pt x="1361" y="794"/>
                  </a:lnTo>
                  <a:lnTo>
                    <a:pt x="1361" y="567"/>
                  </a:lnTo>
                  <a:lnTo>
                    <a:pt x="1305" y="567"/>
                  </a:lnTo>
                  <a:lnTo>
                    <a:pt x="1305" y="227"/>
                  </a:lnTo>
                  <a:lnTo>
                    <a:pt x="1191" y="227"/>
                  </a:lnTo>
                  <a:lnTo>
                    <a:pt x="1191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7" name="Freeform 294">
              <a:extLst>
                <a:ext uri="{FF2B5EF4-FFF2-40B4-BE49-F238E27FC236}">
                  <a16:creationId xmlns:a16="http://schemas.microsoft.com/office/drawing/2014/main" id="{57787178-89E9-4F3C-A0BD-4C1C50532029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3805"/>
              <a:ext cx="340" cy="511"/>
            </a:xfrm>
            <a:custGeom>
              <a:avLst/>
              <a:gdLst>
                <a:gd name="T0" fmla="*/ 340 w 340"/>
                <a:gd name="T1" fmla="*/ 114 h 511"/>
                <a:gd name="T2" fmla="*/ 340 w 340"/>
                <a:gd name="T3" fmla="*/ 284 h 511"/>
                <a:gd name="T4" fmla="*/ 283 w 340"/>
                <a:gd name="T5" fmla="*/ 284 h 511"/>
                <a:gd name="T6" fmla="*/ 283 w 340"/>
                <a:gd name="T7" fmla="*/ 340 h 511"/>
                <a:gd name="T8" fmla="*/ 340 w 340"/>
                <a:gd name="T9" fmla="*/ 340 h 511"/>
                <a:gd name="T10" fmla="*/ 340 w 340"/>
                <a:gd name="T11" fmla="*/ 454 h 511"/>
                <a:gd name="T12" fmla="*/ 283 w 340"/>
                <a:gd name="T13" fmla="*/ 454 h 511"/>
                <a:gd name="T14" fmla="*/ 283 w 340"/>
                <a:gd name="T15" fmla="*/ 511 h 511"/>
                <a:gd name="T16" fmla="*/ 113 w 340"/>
                <a:gd name="T17" fmla="*/ 511 h 511"/>
                <a:gd name="T18" fmla="*/ 113 w 340"/>
                <a:gd name="T19" fmla="*/ 340 h 511"/>
                <a:gd name="T20" fmla="*/ 57 w 340"/>
                <a:gd name="T21" fmla="*/ 340 h 511"/>
                <a:gd name="T22" fmla="*/ 57 w 340"/>
                <a:gd name="T23" fmla="*/ 284 h 511"/>
                <a:gd name="T24" fmla="*/ 0 w 340"/>
                <a:gd name="T25" fmla="*/ 284 h 511"/>
                <a:gd name="T26" fmla="*/ 0 w 340"/>
                <a:gd name="T27" fmla="*/ 0 h 511"/>
                <a:gd name="T28" fmla="*/ 113 w 340"/>
                <a:gd name="T29" fmla="*/ 0 h 511"/>
                <a:gd name="T30" fmla="*/ 113 w 340"/>
                <a:gd name="T31" fmla="*/ 57 h 511"/>
                <a:gd name="T32" fmla="*/ 227 w 340"/>
                <a:gd name="T33" fmla="*/ 57 h 511"/>
                <a:gd name="T34" fmla="*/ 227 w 340"/>
                <a:gd name="T35" fmla="*/ 114 h 511"/>
                <a:gd name="T36" fmla="*/ 340 w 340"/>
                <a:gd name="T37" fmla="*/ 114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511">
                  <a:moveTo>
                    <a:pt x="340" y="114"/>
                  </a:moveTo>
                  <a:lnTo>
                    <a:pt x="340" y="284"/>
                  </a:lnTo>
                  <a:lnTo>
                    <a:pt x="283" y="284"/>
                  </a:lnTo>
                  <a:lnTo>
                    <a:pt x="283" y="340"/>
                  </a:lnTo>
                  <a:lnTo>
                    <a:pt x="340" y="340"/>
                  </a:lnTo>
                  <a:lnTo>
                    <a:pt x="340" y="454"/>
                  </a:lnTo>
                  <a:lnTo>
                    <a:pt x="283" y="454"/>
                  </a:lnTo>
                  <a:lnTo>
                    <a:pt x="283" y="511"/>
                  </a:lnTo>
                  <a:lnTo>
                    <a:pt x="113" y="511"/>
                  </a:lnTo>
                  <a:lnTo>
                    <a:pt x="113" y="340"/>
                  </a:lnTo>
                  <a:lnTo>
                    <a:pt x="57" y="34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340" y="11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8" name="Freeform 295">
              <a:extLst>
                <a:ext uri="{FF2B5EF4-FFF2-40B4-BE49-F238E27FC236}">
                  <a16:creationId xmlns:a16="http://schemas.microsoft.com/office/drawing/2014/main" id="{F6F9E8DA-FEC8-49E5-A5DA-291165AFB8A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1" y="3748"/>
              <a:ext cx="1134" cy="738"/>
            </a:xfrm>
            <a:custGeom>
              <a:avLst/>
              <a:gdLst>
                <a:gd name="T0" fmla="*/ 1134 w 1134"/>
                <a:gd name="T1" fmla="*/ 227 h 738"/>
                <a:gd name="T2" fmla="*/ 1134 w 1134"/>
                <a:gd name="T3" fmla="*/ 397 h 738"/>
                <a:gd name="T4" fmla="*/ 1078 w 1134"/>
                <a:gd name="T5" fmla="*/ 397 h 738"/>
                <a:gd name="T6" fmla="*/ 1078 w 1134"/>
                <a:gd name="T7" fmla="*/ 568 h 738"/>
                <a:gd name="T8" fmla="*/ 1021 w 1134"/>
                <a:gd name="T9" fmla="*/ 568 h 738"/>
                <a:gd name="T10" fmla="*/ 1021 w 1134"/>
                <a:gd name="T11" fmla="*/ 624 h 738"/>
                <a:gd name="T12" fmla="*/ 964 w 1134"/>
                <a:gd name="T13" fmla="*/ 624 h 738"/>
                <a:gd name="T14" fmla="*/ 964 w 1134"/>
                <a:gd name="T15" fmla="*/ 738 h 738"/>
                <a:gd name="T16" fmla="*/ 737 w 1134"/>
                <a:gd name="T17" fmla="*/ 738 h 738"/>
                <a:gd name="T18" fmla="*/ 737 w 1134"/>
                <a:gd name="T19" fmla="*/ 681 h 738"/>
                <a:gd name="T20" fmla="*/ 624 w 1134"/>
                <a:gd name="T21" fmla="*/ 681 h 738"/>
                <a:gd name="T22" fmla="*/ 624 w 1134"/>
                <a:gd name="T23" fmla="*/ 568 h 738"/>
                <a:gd name="T24" fmla="*/ 511 w 1134"/>
                <a:gd name="T25" fmla="*/ 568 h 738"/>
                <a:gd name="T26" fmla="*/ 511 w 1134"/>
                <a:gd name="T27" fmla="*/ 511 h 738"/>
                <a:gd name="T28" fmla="*/ 454 w 1134"/>
                <a:gd name="T29" fmla="*/ 511 h 738"/>
                <a:gd name="T30" fmla="*/ 454 w 1134"/>
                <a:gd name="T31" fmla="*/ 454 h 738"/>
                <a:gd name="T32" fmla="*/ 341 w 1134"/>
                <a:gd name="T33" fmla="*/ 454 h 738"/>
                <a:gd name="T34" fmla="*/ 341 w 1134"/>
                <a:gd name="T35" fmla="*/ 511 h 738"/>
                <a:gd name="T36" fmla="*/ 57 w 1134"/>
                <a:gd name="T37" fmla="*/ 511 h 738"/>
                <a:gd name="T38" fmla="*/ 57 w 1134"/>
                <a:gd name="T39" fmla="*/ 397 h 738"/>
                <a:gd name="T40" fmla="*/ 0 w 1134"/>
                <a:gd name="T41" fmla="*/ 397 h 738"/>
                <a:gd name="T42" fmla="*/ 0 w 1134"/>
                <a:gd name="T43" fmla="*/ 341 h 738"/>
                <a:gd name="T44" fmla="*/ 57 w 1134"/>
                <a:gd name="T45" fmla="*/ 341 h 738"/>
                <a:gd name="T46" fmla="*/ 57 w 1134"/>
                <a:gd name="T47" fmla="*/ 114 h 738"/>
                <a:gd name="T48" fmla="*/ 397 w 1134"/>
                <a:gd name="T49" fmla="*/ 114 h 738"/>
                <a:gd name="T50" fmla="*/ 454 w 1134"/>
                <a:gd name="T51" fmla="*/ 114 h 738"/>
                <a:gd name="T52" fmla="*/ 454 w 1134"/>
                <a:gd name="T53" fmla="*/ 57 h 738"/>
                <a:gd name="T54" fmla="*/ 511 w 1134"/>
                <a:gd name="T55" fmla="*/ 57 h 738"/>
                <a:gd name="T56" fmla="*/ 511 w 1134"/>
                <a:gd name="T57" fmla="*/ 0 h 738"/>
                <a:gd name="T58" fmla="*/ 794 w 1134"/>
                <a:gd name="T59" fmla="*/ 0 h 738"/>
                <a:gd name="T60" fmla="*/ 794 w 1134"/>
                <a:gd name="T61" fmla="*/ 57 h 738"/>
                <a:gd name="T62" fmla="*/ 851 w 1134"/>
                <a:gd name="T63" fmla="*/ 57 h 738"/>
                <a:gd name="T64" fmla="*/ 851 w 1134"/>
                <a:gd name="T65" fmla="*/ 171 h 738"/>
                <a:gd name="T66" fmla="*/ 1021 w 1134"/>
                <a:gd name="T67" fmla="*/ 171 h 738"/>
                <a:gd name="T68" fmla="*/ 1078 w 1134"/>
                <a:gd name="T69" fmla="*/ 171 h 738"/>
                <a:gd name="T70" fmla="*/ 1078 w 1134"/>
                <a:gd name="T71" fmla="*/ 227 h 738"/>
                <a:gd name="T72" fmla="*/ 1134 w 1134"/>
                <a:gd name="T73" fmla="*/ 227 h 7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134" h="738">
                  <a:moveTo>
                    <a:pt x="1134" y="227"/>
                  </a:moveTo>
                  <a:lnTo>
                    <a:pt x="1134" y="397"/>
                  </a:lnTo>
                  <a:lnTo>
                    <a:pt x="1078" y="397"/>
                  </a:lnTo>
                  <a:lnTo>
                    <a:pt x="1078" y="568"/>
                  </a:lnTo>
                  <a:lnTo>
                    <a:pt x="1021" y="568"/>
                  </a:lnTo>
                  <a:lnTo>
                    <a:pt x="1021" y="624"/>
                  </a:lnTo>
                  <a:lnTo>
                    <a:pt x="964" y="624"/>
                  </a:lnTo>
                  <a:lnTo>
                    <a:pt x="964" y="738"/>
                  </a:lnTo>
                  <a:lnTo>
                    <a:pt x="737" y="738"/>
                  </a:lnTo>
                  <a:lnTo>
                    <a:pt x="737" y="681"/>
                  </a:lnTo>
                  <a:lnTo>
                    <a:pt x="624" y="681"/>
                  </a:lnTo>
                  <a:lnTo>
                    <a:pt x="624" y="568"/>
                  </a:lnTo>
                  <a:lnTo>
                    <a:pt x="511" y="568"/>
                  </a:lnTo>
                  <a:lnTo>
                    <a:pt x="511" y="511"/>
                  </a:lnTo>
                  <a:lnTo>
                    <a:pt x="454" y="511"/>
                  </a:lnTo>
                  <a:lnTo>
                    <a:pt x="454" y="454"/>
                  </a:lnTo>
                  <a:lnTo>
                    <a:pt x="341" y="454"/>
                  </a:lnTo>
                  <a:lnTo>
                    <a:pt x="341" y="511"/>
                  </a:lnTo>
                  <a:lnTo>
                    <a:pt x="57" y="511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341"/>
                  </a:lnTo>
                  <a:lnTo>
                    <a:pt x="57" y="341"/>
                  </a:lnTo>
                  <a:lnTo>
                    <a:pt x="57" y="114"/>
                  </a:lnTo>
                  <a:lnTo>
                    <a:pt x="397" y="114"/>
                  </a:lnTo>
                  <a:lnTo>
                    <a:pt x="454" y="114"/>
                  </a:lnTo>
                  <a:lnTo>
                    <a:pt x="454" y="57"/>
                  </a:lnTo>
                  <a:lnTo>
                    <a:pt x="511" y="57"/>
                  </a:lnTo>
                  <a:lnTo>
                    <a:pt x="511" y="0"/>
                  </a:lnTo>
                  <a:lnTo>
                    <a:pt x="794" y="0"/>
                  </a:lnTo>
                  <a:lnTo>
                    <a:pt x="794" y="57"/>
                  </a:lnTo>
                  <a:lnTo>
                    <a:pt x="851" y="57"/>
                  </a:lnTo>
                  <a:lnTo>
                    <a:pt x="851" y="171"/>
                  </a:lnTo>
                  <a:lnTo>
                    <a:pt x="1021" y="171"/>
                  </a:lnTo>
                  <a:lnTo>
                    <a:pt x="1078" y="171"/>
                  </a:lnTo>
                  <a:lnTo>
                    <a:pt x="1078" y="227"/>
                  </a:lnTo>
                  <a:lnTo>
                    <a:pt x="1134" y="22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9" name="Freeform 296">
              <a:extLst>
                <a:ext uri="{FF2B5EF4-FFF2-40B4-BE49-F238E27FC236}">
                  <a16:creationId xmlns:a16="http://schemas.microsoft.com/office/drawing/2014/main" id="{BBB5F8DF-4A7A-4B33-B815-3D06E57B3C13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1" y="3238"/>
              <a:ext cx="1077" cy="681"/>
            </a:xfrm>
            <a:custGeom>
              <a:avLst/>
              <a:gdLst>
                <a:gd name="T0" fmla="*/ 851 w 1077"/>
                <a:gd name="T1" fmla="*/ 57 h 681"/>
                <a:gd name="T2" fmla="*/ 737 w 1077"/>
                <a:gd name="T3" fmla="*/ 57 h 681"/>
                <a:gd name="T4" fmla="*/ 737 w 1077"/>
                <a:gd name="T5" fmla="*/ 170 h 681"/>
                <a:gd name="T6" fmla="*/ 624 w 1077"/>
                <a:gd name="T7" fmla="*/ 170 h 681"/>
                <a:gd name="T8" fmla="*/ 624 w 1077"/>
                <a:gd name="T9" fmla="*/ 114 h 681"/>
                <a:gd name="T10" fmla="*/ 510 w 1077"/>
                <a:gd name="T11" fmla="*/ 114 h 681"/>
                <a:gd name="T12" fmla="*/ 510 w 1077"/>
                <a:gd name="T13" fmla="*/ 57 h 681"/>
                <a:gd name="T14" fmla="*/ 454 w 1077"/>
                <a:gd name="T15" fmla="*/ 57 h 681"/>
                <a:gd name="T16" fmla="*/ 454 w 1077"/>
                <a:gd name="T17" fmla="*/ 0 h 681"/>
                <a:gd name="T18" fmla="*/ 340 w 1077"/>
                <a:gd name="T19" fmla="*/ 0 h 681"/>
                <a:gd name="T20" fmla="*/ 340 w 1077"/>
                <a:gd name="T21" fmla="*/ 57 h 681"/>
                <a:gd name="T22" fmla="*/ 113 w 1077"/>
                <a:gd name="T23" fmla="*/ 57 h 681"/>
                <a:gd name="T24" fmla="*/ 113 w 1077"/>
                <a:gd name="T25" fmla="*/ 170 h 681"/>
                <a:gd name="T26" fmla="*/ 0 w 1077"/>
                <a:gd name="T27" fmla="*/ 170 h 681"/>
                <a:gd name="T28" fmla="*/ 0 w 1077"/>
                <a:gd name="T29" fmla="*/ 284 h 681"/>
                <a:gd name="T30" fmla="*/ 57 w 1077"/>
                <a:gd name="T31" fmla="*/ 284 h 681"/>
                <a:gd name="T32" fmla="*/ 57 w 1077"/>
                <a:gd name="T33" fmla="*/ 340 h 681"/>
                <a:gd name="T34" fmla="*/ 113 w 1077"/>
                <a:gd name="T35" fmla="*/ 340 h 681"/>
                <a:gd name="T36" fmla="*/ 113 w 1077"/>
                <a:gd name="T37" fmla="*/ 397 h 681"/>
                <a:gd name="T38" fmla="*/ 170 w 1077"/>
                <a:gd name="T39" fmla="*/ 397 h 681"/>
                <a:gd name="T40" fmla="*/ 170 w 1077"/>
                <a:gd name="T41" fmla="*/ 567 h 681"/>
                <a:gd name="T42" fmla="*/ 340 w 1077"/>
                <a:gd name="T43" fmla="*/ 567 h 681"/>
                <a:gd name="T44" fmla="*/ 340 w 1077"/>
                <a:gd name="T45" fmla="*/ 624 h 681"/>
                <a:gd name="T46" fmla="*/ 454 w 1077"/>
                <a:gd name="T47" fmla="*/ 624 h 681"/>
                <a:gd name="T48" fmla="*/ 454 w 1077"/>
                <a:gd name="T49" fmla="*/ 681 h 681"/>
                <a:gd name="T50" fmla="*/ 567 w 1077"/>
                <a:gd name="T51" fmla="*/ 681 h 681"/>
                <a:gd name="T52" fmla="*/ 567 w 1077"/>
                <a:gd name="T53" fmla="*/ 624 h 681"/>
                <a:gd name="T54" fmla="*/ 964 w 1077"/>
                <a:gd name="T55" fmla="*/ 624 h 681"/>
                <a:gd name="T56" fmla="*/ 964 w 1077"/>
                <a:gd name="T57" fmla="*/ 567 h 681"/>
                <a:gd name="T58" fmla="*/ 1021 w 1077"/>
                <a:gd name="T59" fmla="*/ 567 h 681"/>
                <a:gd name="T60" fmla="*/ 1021 w 1077"/>
                <a:gd name="T61" fmla="*/ 510 h 681"/>
                <a:gd name="T62" fmla="*/ 1077 w 1077"/>
                <a:gd name="T63" fmla="*/ 510 h 681"/>
                <a:gd name="T64" fmla="*/ 1077 w 1077"/>
                <a:gd name="T65" fmla="*/ 397 h 681"/>
                <a:gd name="T66" fmla="*/ 1021 w 1077"/>
                <a:gd name="T67" fmla="*/ 397 h 681"/>
                <a:gd name="T68" fmla="*/ 1021 w 1077"/>
                <a:gd name="T69" fmla="*/ 340 h 681"/>
                <a:gd name="T70" fmla="*/ 964 w 1077"/>
                <a:gd name="T71" fmla="*/ 340 h 681"/>
                <a:gd name="T72" fmla="*/ 964 w 1077"/>
                <a:gd name="T73" fmla="*/ 114 h 681"/>
                <a:gd name="T74" fmla="*/ 851 w 1077"/>
                <a:gd name="T75" fmla="*/ 114 h 681"/>
                <a:gd name="T76" fmla="*/ 851 w 1077"/>
                <a:gd name="T77" fmla="*/ 57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077" h="681">
                  <a:moveTo>
                    <a:pt x="851" y="57"/>
                  </a:moveTo>
                  <a:lnTo>
                    <a:pt x="737" y="57"/>
                  </a:lnTo>
                  <a:lnTo>
                    <a:pt x="737" y="170"/>
                  </a:lnTo>
                  <a:lnTo>
                    <a:pt x="624" y="170"/>
                  </a:lnTo>
                  <a:lnTo>
                    <a:pt x="624" y="114"/>
                  </a:lnTo>
                  <a:lnTo>
                    <a:pt x="510" y="114"/>
                  </a:lnTo>
                  <a:lnTo>
                    <a:pt x="510" y="57"/>
                  </a:lnTo>
                  <a:lnTo>
                    <a:pt x="454" y="57"/>
                  </a:lnTo>
                  <a:lnTo>
                    <a:pt x="454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113" y="57"/>
                  </a:lnTo>
                  <a:lnTo>
                    <a:pt x="113" y="170"/>
                  </a:lnTo>
                  <a:lnTo>
                    <a:pt x="0" y="17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454" y="624"/>
                  </a:lnTo>
                  <a:lnTo>
                    <a:pt x="454" y="681"/>
                  </a:lnTo>
                  <a:lnTo>
                    <a:pt x="567" y="681"/>
                  </a:lnTo>
                  <a:lnTo>
                    <a:pt x="567" y="624"/>
                  </a:lnTo>
                  <a:lnTo>
                    <a:pt x="964" y="624"/>
                  </a:lnTo>
                  <a:lnTo>
                    <a:pt x="964" y="567"/>
                  </a:lnTo>
                  <a:lnTo>
                    <a:pt x="1021" y="567"/>
                  </a:lnTo>
                  <a:lnTo>
                    <a:pt x="1021" y="510"/>
                  </a:lnTo>
                  <a:lnTo>
                    <a:pt x="1077" y="510"/>
                  </a:lnTo>
                  <a:lnTo>
                    <a:pt x="1077" y="397"/>
                  </a:lnTo>
                  <a:lnTo>
                    <a:pt x="1021" y="397"/>
                  </a:lnTo>
                  <a:lnTo>
                    <a:pt x="1021" y="340"/>
                  </a:lnTo>
                  <a:lnTo>
                    <a:pt x="964" y="340"/>
                  </a:lnTo>
                  <a:lnTo>
                    <a:pt x="964" y="114"/>
                  </a:lnTo>
                  <a:lnTo>
                    <a:pt x="851" y="114"/>
                  </a:lnTo>
                  <a:lnTo>
                    <a:pt x="851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0" name="Freeform 299">
              <a:extLst>
                <a:ext uri="{FF2B5EF4-FFF2-40B4-BE49-F238E27FC236}">
                  <a16:creationId xmlns:a16="http://schemas.microsoft.com/office/drawing/2014/main" id="{2438B619-0AC1-44F1-B27C-8049852D09F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61" y="2898"/>
              <a:ext cx="681" cy="510"/>
            </a:xfrm>
            <a:custGeom>
              <a:avLst/>
              <a:gdLst>
                <a:gd name="T0" fmla="*/ 681 w 681"/>
                <a:gd name="T1" fmla="*/ 283 h 510"/>
                <a:gd name="T2" fmla="*/ 681 w 681"/>
                <a:gd name="T3" fmla="*/ 397 h 510"/>
                <a:gd name="T4" fmla="*/ 567 w 681"/>
                <a:gd name="T5" fmla="*/ 397 h 510"/>
                <a:gd name="T6" fmla="*/ 567 w 681"/>
                <a:gd name="T7" fmla="*/ 510 h 510"/>
                <a:gd name="T8" fmla="*/ 454 w 681"/>
                <a:gd name="T9" fmla="*/ 510 h 510"/>
                <a:gd name="T10" fmla="*/ 454 w 681"/>
                <a:gd name="T11" fmla="*/ 454 h 510"/>
                <a:gd name="T12" fmla="*/ 340 w 681"/>
                <a:gd name="T13" fmla="*/ 454 h 510"/>
                <a:gd name="T14" fmla="*/ 340 w 681"/>
                <a:gd name="T15" fmla="*/ 397 h 510"/>
                <a:gd name="T16" fmla="*/ 284 w 681"/>
                <a:gd name="T17" fmla="*/ 397 h 510"/>
                <a:gd name="T18" fmla="*/ 284 w 681"/>
                <a:gd name="T19" fmla="*/ 340 h 510"/>
                <a:gd name="T20" fmla="*/ 170 w 681"/>
                <a:gd name="T21" fmla="*/ 340 h 510"/>
                <a:gd name="T22" fmla="*/ 170 w 681"/>
                <a:gd name="T23" fmla="*/ 397 h 510"/>
                <a:gd name="T24" fmla="*/ 0 w 681"/>
                <a:gd name="T25" fmla="*/ 397 h 510"/>
                <a:gd name="T26" fmla="*/ 0 w 681"/>
                <a:gd name="T27" fmla="*/ 340 h 510"/>
                <a:gd name="T28" fmla="*/ 57 w 681"/>
                <a:gd name="T29" fmla="*/ 340 h 510"/>
                <a:gd name="T30" fmla="*/ 57 w 681"/>
                <a:gd name="T31" fmla="*/ 283 h 510"/>
                <a:gd name="T32" fmla="*/ 114 w 681"/>
                <a:gd name="T33" fmla="*/ 283 h 510"/>
                <a:gd name="T34" fmla="*/ 114 w 681"/>
                <a:gd name="T35" fmla="*/ 170 h 510"/>
                <a:gd name="T36" fmla="*/ 227 w 681"/>
                <a:gd name="T37" fmla="*/ 170 h 510"/>
                <a:gd name="T38" fmla="*/ 227 w 681"/>
                <a:gd name="T39" fmla="*/ 0 h 510"/>
                <a:gd name="T40" fmla="*/ 567 w 681"/>
                <a:gd name="T41" fmla="*/ 0 h 510"/>
                <a:gd name="T42" fmla="*/ 567 w 681"/>
                <a:gd name="T43" fmla="*/ 283 h 510"/>
                <a:gd name="T44" fmla="*/ 681 w 681"/>
                <a:gd name="T45" fmla="*/ 283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81" h="510">
                  <a:moveTo>
                    <a:pt x="681" y="283"/>
                  </a:moveTo>
                  <a:lnTo>
                    <a:pt x="681" y="397"/>
                  </a:lnTo>
                  <a:lnTo>
                    <a:pt x="567" y="397"/>
                  </a:lnTo>
                  <a:lnTo>
                    <a:pt x="567" y="510"/>
                  </a:lnTo>
                  <a:lnTo>
                    <a:pt x="454" y="510"/>
                  </a:lnTo>
                  <a:lnTo>
                    <a:pt x="454" y="454"/>
                  </a:lnTo>
                  <a:lnTo>
                    <a:pt x="340" y="454"/>
                  </a:lnTo>
                  <a:lnTo>
                    <a:pt x="340" y="397"/>
                  </a:lnTo>
                  <a:lnTo>
                    <a:pt x="284" y="397"/>
                  </a:lnTo>
                  <a:lnTo>
                    <a:pt x="284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0" y="397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283"/>
                  </a:lnTo>
                  <a:lnTo>
                    <a:pt x="114" y="283"/>
                  </a:lnTo>
                  <a:lnTo>
                    <a:pt x="114" y="170"/>
                  </a:lnTo>
                  <a:lnTo>
                    <a:pt x="227" y="170"/>
                  </a:lnTo>
                  <a:lnTo>
                    <a:pt x="227" y="0"/>
                  </a:lnTo>
                  <a:lnTo>
                    <a:pt x="567" y="0"/>
                  </a:lnTo>
                  <a:lnTo>
                    <a:pt x="567" y="283"/>
                  </a:lnTo>
                  <a:lnTo>
                    <a:pt x="681" y="28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1" name="Freeform 300">
              <a:extLst>
                <a:ext uri="{FF2B5EF4-FFF2-40B4-BE49-F238E27FC236}">
                  <a16:creationId xmlns:a16="http://schemas.microsoft.com/office/drawing/2014/main" id="{AEC3BF6A-A368-40ED-A05A-F29D80B95FE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4" y="2331"/>
              <a:ext cx="964" cy="964"/>
            </a:xfrm>
            <a:custGeom>
              <a:avLst/>
              <a:gdLst>
                <a:gd name="T0" fmla="*/ 738 w 964"/>
                <a:gd name="T1" fmla="*/ 57 h 964"/>
                <a:gd name="T2" fmla="*/ 738 w 964"/>
                <a:gd name="T3" fmla="*/ 0 h 964"/>
                <a:gd name="T4" fmla="*/ 511 w 964"/>
                <a:gd name="T5" fmla="*/ 0 h 964"/>
                <a:gd name="T6" fmla="*/ 511 w 964"/>
                <a:gd name="T7" fmla="*/ 113 h 964"/>
                <a:gd name="T8" fmla="*/ 397 w 964"/>
                <a:gd name="T9" fmla="*/ 113 h 964"/>
                <a:gd name="T10" fmla="*/ 397 w 964"/>
                <a:gd name="T11" fmla="*/ 170 h 964"/>
                <a:gd name="T12" fmla="*/ 284 w 964"/>
                <a:gd name="T13" fmla="*/ 170 h 964"/>
                <a:gd name="T14" fmla="*/ 284 w 964"/>
                <a:gd name="T15" fmla="*/ 227 h 964"/>
                <a:gd name="T16" fmla="*/ 114 w 964"/>
                <a:gd name="T17" fmla="*/ 227 h 964"/>
                <a:gd name="T18" fmla="*/ 114 w 964"/>
                <a:gd name="T19" fmla="*/ 340 h 964"/>
                <a:gd name="T20" fmla="*/ 57 w 964"/>
                <a:gd name="T21" fmla="*/ 340 h 964"/>
                <a:gd name="T22" fmla="*/ 57 w 964"/>
                <a:gd name="T23" fmla="*/ 567 h 964"/>
                <a:gd name="T24" fmla="*/ 0 w 964"/>
                <a:gd name="T25" fmla="*/ 567 h 964"/>
                <a:gd name="T26" fmla="*/ 0 w 964"/>
                <a:gd name="T27" fmla="*/ 680 h 964"/>
                <a:gd name="T28" fmla="*/ 57 w 964"/>
                <a:gd name="T29" fmla="*/ 680 h 964"/>
                <a:gd name="T30" fmla="*/ 57 w 964"/>
                <a:gd name="T31" fmla="*/ 794 h 964"/>
                <a:gd name="T32" fmla="*/ 0 w 964"/>
                <a:gd name="T33" fmla="*/ 794 h 964"/>
                <a:gd name="T34" fmla="*/ 0 w 964"/>
                <a:gd name="T35" fmla="*/ 964 h 964"/>
                <a:gd name="T36" fmla="*/ 57 w 964"/>
                <a:gd name="T37" fmla="*/ 964 h 964"/>
                <a:gd name="T38" fmla="*/ 57 w 964"/>
                <a:gd name="T39" fmla="*/ 907 h 964"/>
                <a:gd name="T40" fmla="*/ 114 w 964"/>
                <a:gd name="T41" fmla="*/ 907 h 964"/>
                <a:gd name="T42" fmla="*/ 114 w 964"/>
                <a:gd name="T43" fmla="*/ 850 h 964"/>
                <a:gd name="T44" fmla="*/ 171 w 964"/>
                <a:gd name="T45" fmla="*/ 850 h 964"/>
                <a:gd name="T46" fmla="*/ 171 w 964"/>
                <a:gd name="T47" fmla="*/ 737 h 964"/>
                <a:gd name="T48" fmla="*/ 284 w 964"/>
                <a:gd name="T49" fmla="*/ 737 h 964"/>
                <a:gd name="T50" fmla="*/ 284 w 964"/>
                <a:gd name="T51" fmla="*/ 567 h 964"/>
                <a:gd name="T52" fmla="*/ 341 w 964"/>
                <a:gd name="T53" fmla="*/ 567 h 964"/>
                <a:gd name="T54" fmla="*/ 341 w 964"/>
                <a:gd name="T55" fmla="*/ 340 h 964"/>
                <a:gd name="T56" fmla="*/ 624 w 964"/>
                <a:gd name="T57" fmla="*/ 340 h 964"/>
                <a:gd name="T58" fmla="*/ 624 w 964"/>
                <a:gd name="T59" fmla="*/ 283 h 964"/>
                <a:gd name="T60" fmla="*/ 681 w 964"/>
                <a:gd name="T61" fmla="*/ 283 h 964"/>
                <a:gd name="T62" fmla="*/ 681 w 964"/>
                <a:gd name="T63" fmla="*/ 227 h 964"/>
                <a:gd name="T64" fmla="*/ 851 w 964"/>
                <a:gd name="T65" fmla="*/ 227 h 964"/>
                <a:gd name="T66" fmla="*/ 851 w 964"/>
                <a:gd name="T67" fmla="*/ 170 h 964"/>
                <a:gd name="T68" fmla="*/ 964 w 964"/>
                <a:gd name="T69" fmla="*/ 170 h 964"/>
                <a:gd name="T70" fmla="*/ 964 w 964"/>
                <a:gd name="T71" fmla="*/ 113 h 964"/>
                <a:gd name="T72" fmla="*/ 908 w 964"/>
                <a:gd name="T73" fmla="*/ 113 h 964"/>
                <a:gd name="T74" fmla="*/ 908 w 964"/>
                <a:gd name="T75" fmla="*/ 57 h 964"/>
                <a:gd name="T76" fmla="*/ 738 w 964"/>
                <a:gd name="T77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64" h="964">
                  <a:moveTo>
                    <a:pt x="738" y="57"/>
                  </a:moveTo>
                  <a:lnTo>
                    <a:pt x="738" y="0"/>
                  </a:lnTo>
                  <a:lnTo>
                    <a:pt x="511" y="0"/>
                  </a:lnTo>
                  <a:lnTo>
                    <a:pt x="511" y="113"/>
                  </a:lnTo>
                  <a:lnTo>
                    <a:pt x="397" y="113"/>
                  </a:lnTo>
                  <a:lnTo>
                    <a:pt x="397" y="170"/>
                  </a:lnTo>
                  <a:lnTo>
                    <a:pt x="284" y="170"/>
                  </a:lnTo>
                  <a:lnTo>
                    <a:pt x="284" y="227"/>
                  </a:lnTo>
                  <a:lnTo>
                    <a:pt x="114" y="227"/>
                  </a:lnTo>
                  <a:lnTo>
                    <a:pt x="114" y="340"/>
                  </a:lnTo>
                  <a:lnTo>
                    <a:pt x="57" y="34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57" y="680"/>
                  </a:lnTo>
                  <a:lnTo>
                    <a:pt x="57" y="794"/>
                  </a:lnTo>
                  <a:lnTo>
                    <a:pt x="0" y="794"/>
                  </a:lnTo>
                  <a:lnTo>
                    <a:pt x="0" y="964"/>
                  </a:lnTo>
                  <a:lnTo>
                    <a:pt x="57" y="964"/>
                  </a:lnTo>
                  <a:lnTo>
                    <a:pt x="57" y="907"/>
                  </a:lnTo>
                  <a:lnTo>
                    <a:pt x="114" y="907"/>
                  </a:lnTo>
                  <a:lnTo>
                    <a:pt x="114" y="850"/>
                  </a:lnTo>
                  <a:lnTo>
                    <a:pt x="171" y="850"/>
                  </a:lnTo>
                  <a:lnTo>
                    <a:pt x="171" y="737"/>
                  </a:lnTo>
                  <a:lnTo>
                    <a:pt x="284" y="737"/>
                  </a:lnTo>
                  <a:lnTo>
                    <a:pt x="284" y="567"/>
                  </a:lnTo>
                  <a:lnTo>
                    <a:pt x="341" y="567"/>
                  </a:lnTo>
                  <a:lnTo>
                    <a:pt x="341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681" y="283"/>
                  </a:lnTo>
                  <a:lnTo>
                    <a:pt x="681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964" y="170"/>
                  </a:lnTo>
                  <a:lnTo>
                    <a:pt x="964" y="113"/>
                  </a:lnTo>
                  <a:lnTo>
                    <a:pt x="908" y="113"/>
                  </a:lnTo>
                  <a:lnTo>
                    <a:pt x="908" y="57"/>
                  </a:lnTo>
                  <a:lnTo>
                    <a:pt x="738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2" name="Freeform 302">
              <a:extLst>
                <a:ext uri="{FF2B5EF4-FFF2-40B4-BE49-F238E27FC236}">
                  <a16:creationId xmlns:a16="http://schemas.microsoft.com/office/drawing/2014/main" id="{7ED7ECDC-ED46-4A1E-89C1-9D41A45CEA6A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5" y="2501"/>
              <a:ext cx="1304" cy="1531"/>
            </a:xfrm>
            <a:custGeom>
              <a:avLst/>
              <a:gdLst>
                <a:gd name="T0" fmla="*/ 1304 w 1304"/>
                <a:gd name="T1" fmla="*/ 1531 h 1531"/>
                <a:gd name="T2" fmla="*/ 1190 w 1304"/>
                <a:gd name="T3" fmla="*/ 1531 h 1531"/>
                <a:gd name="T4" fmla="*/ 1190 w 1304"/>
                <a:gd name="T5" fmla="*/ 1474 h 1531"/>
                <a:gd name="T6" fmla="*/ 1134 w 1304"/>
                <a:gd name="T7" fmla="*/ 1474 h 1531"/>
                <a:gd name="T8" fmla="*/ 1134 w 1304"/>
                <a:gd name="T9" fmla="*/ 1418 h 1531"/>
                <a:gd name="T10" fmla="*/ 907 w 1304"/>
                <a:gd name="T11" fmla="*/ 1418 h 1531"/>
                <a:gd name="T12" fmla="*/ 907 w 1304"/>
                <a:gd name="T13" fmla="*/ 1304 h 1531"/>
                <a:gd name="T14" fmla="*/ 850 w 1304"/>
                <a:gd name="T15" fmla="*/ 1304 h 1531"/>
                <a:gd name="T16" fmla="*/ 850 w 1304"/>
                <a:gd name="T17" fmla="*/ 1247 h 1531"/>
                <a:gd name="T18" fmla="*/ 623 w 1304"/>
                <a:gd name="T19" fmla="*/ 1247 h 1531"/>
                <a:gd name="T20" fmla="*/ 623 w 1304"/>
                <a:gd name="T21" fmla="*/ 1134 h 1531"/>
                <a:gd name="T22" fmla="*/ 567 w 1304"/>
                <a:gd name="T23" fmla="*/ 1134 h 1531"/>
                <a:gd name="T24" fmla="*/ 567 w 1304"/>
                <a:gd name="T25" fmla="*/ 1077 h 1531"/>
                <a:gd name="T26" fmla="*/ 510 w 1304"/>
                <a:gd name="T27" fmla="*/ 1077 h 1531"/>
                <a:gd name="T28" fmla="*/ 510 w 1304"/>
                <a:gd name="T29" fmla="*/ 851 h 1531"/>
                <a:gd name="T30" fmla="*/ 397 w 1304"/>
                <a:gd name="T31" fmla="*/ 851 h 1531"/>
                <a:gd name="T32" fmla="*/ 397 w 1304"/>
                <a:gd name="T33" fmla="*/ 680 h 1531"/>
                <a:gd name="T34" fmla="*/ 283 w 1304"/>
                <a:gd name="T35" fmla="*/ 680 h 1531"/>
                <a:gd name="T36" fmla="*/ 283 w 1304"/>
                <a:gd name="T37" fmla="*/ 397 h 1531"/>
                <a:gd name="T38" fmla="*/ 0 w 1304"/>
                <a:gd name="T39" fmla="*/ 397 h 1531"/>
                <a:gd name="T40" fmla="*/ 0 w 1304"/>
                <a:gd name="T41" fmla="*/ 170 h 1531"/>
                <a:gd name="T42" fmla="*/ 283 w 1304"/>
                <a:gd name="T43" fmla="*/ 170 h 1531"/>
                <a:gd name="T44" fmla="*/ 283 w 1304"/>
                <a:gd name="T45" fmla="*/ 113 h 1531"/>
                <a:gd name="T46" fmla="*/ 340 w 1304"/>
                <a:gd name="T47" fmla="*/ 113 h 1531"/>
                <a:gd name="T48" fmla="*/ 340 w 1304"/>
                <a:gd name="T49" fmla="*/ 57 h 1531"/>
                <a:gd name="T50" fmla="*/ 510 w 1304"/>
                <a:gd name="T51" fmla="*/ 57 h 1531"/>
                <a:gd name="T52" fmla="*/ 510 w 1304"/>
                <a:gd name="T53" fmla="*/ 0 h 1531"/>
                <a:gd name="T54" fmla="*/ 623 w 1304"/>
                <a:gd name="T55" fmla="*/ 0 h 1531"/>
                <a:gd name="T56" fmla="*/ 623 w 1304"/>
                <a:gd name="T57" fmla="*/ 57 h 1531"/>
                <a:gd name="T58" fmla="*/ 680 w 1304"/>
                <a:gd name="T59" fmla="*/ 57 h 1531"/>
                <a:gd name="T60" fmla="*/ 680 w 1304"/>
                <a:gd name="T61" fmla="*/ 113 h 1531"/>
                <a:gd name="T62" fmla="*/ 907 w 1304"/>
                <a:gd name="T63" fmla="*/ 113 h 1531"/>
                <a:gd name="T64" fmla="*/ 907 w 1304"/>
                <a:gd name="T65" fmla="*/ 170 h 1531"/>
                <a:gd name="T66" fmla="*/ 964 w 1304"/>
                <a:gd name="T67" fmla="*/ 170 h 1531"/>
                <a:gd name="T68" fmla="*/ 964 w 1304"/>
                <a:gd name="T69" fmla="*/ 227 h 1531"/>
                <a:gd name="T70" fmla="*/ 1020 w 1304"/>
                <a:gd name="T71" fmla="*/ 227 h 1531"/>
                <a:gd name="T72" fmla="*/ 1020 w 1304"/>
                <a:gd name="T73" fmla="*/ 284 h 1531"/>
                <a:gd name="T74" fmla="*/ 964 w 1304"/>
                <a:gd name="T75" fmla="*/ 284 h 1531"/>
                <a:gd name="T76" fmla="*/ 964 w 1304"/>
                <a:gd name="T77" fmla="*/ 510 h 1531"/>
                <a:gd name="T78" fmla="*/ 1020 w 1304"/>
                <a:gd name="T79" fmla="*/ 510 h 1531"/>
                <a:gd name="T80" fmla="*/ 1020 w 1304"/>
                <a:gd name="T81" fmla="*/ 567 h 1531"/>
                <a:gd name="T82" fmla="*/ 1077 w 1304"/>
                <a:gd name="T83" fmla="*/ 567 h 1531"/>
                <a:gd name="T84" fmla="*/ 1077 w 1304"/>
                <a:gd name="T85" fmla="*/ 680 h 1531"/>
                <a:gd name="T86" fmla="*/ 1134 w 1304"/>
                <a:gd name="T87" fmla="*/ 680 h 1531"/>
                <a:gd name="T88" fmla="*/ 1134 w 1304"/>
                <a:gd name="T89" fmla="*/ 851 h 1531"/>
                <a:gd name="T90" fmla="*/ 1077 w 1304"/>
                <a:gd name="T91" fmla="*/ 851 h 1531"/>
                <a:gd name="T92" fmla="*/ 1077 w 1304"/>
                <a:gd name="T93" fmla="*/ 964 h 1531"/>
                <a:gd name="T94" fmla="*/ 1020 w 1304"/>
                <a:gd name="T95" fmla="*/ 964 h 1531"/>
                <a:gd name="T96" fmla="*/ 1020 w 1304"/>
                <a:gd name="T97" fmla="*/ 1021 h 1531"/>
                <a:gd name="T98" fmla="*/ 1134 w 1304"/>
                <a:gd name="T99" fmla="*/ 1021 h 1531"/>
                <a:gd name="T100" fmla="*/ 1134 w 1304"/>
                <a:gd name="T101" fmla="*/ 1077 h 1531"/>
                <a:gd name="T102" fmla="*/ 1077 w 1304"/>
                <a:gd name="T103" fmla="*/ 1077 h 1531"/>
                <a:gd name="T104" fmla="*/ 1077 w 1304"/>
                <a:gd name="T105" fmla="*/ 1191 h 1531"/>
                <a:gd name="T106" fmla="*/ 1190 w 1304"/>
                <a:gd name="T107" fmla="*/ 1191 h 1531"/>
                <a:gd name="T108" fmla="*/ 1190 w 1304"/>
                <a:gd name="T109" fmla="*/ 1247 h 1531"/>
                <a:gd name="T110" fmla="*/ 1247 w 1304"/>
                <a:gd name="T111" fmla="*/ 1247 h 1531"/>
                <a:gd name="T112" fmla="*/ 1247 w 1304"/>
                <a:gd name="T113" fmla="*/ 1418 h 1531"/>
                <a:gd name="T114" fmla="*/ 1304 w 1304"/>
                <a:gd name="T115" fmla="*/ 1418 h 1531"/>
                <a:gd name="T116" fmla="*/ 1304 w 1304"/>
                <a:gd name="T117" fmla="*/ 153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304" h="1531">
                  <a:moveTo>
                    <a:pt x="1304" y="1531"/>
                  </a:moveTo>
                  <a:lnTo>
                    <a:pt x="1190" y="1531"/>
                  </a:lnTo>
                  <a:lnTo>
                    <a:pt x="1190" y="1474"/>
                  </a:lnTo>
                  <a:lnTo>
                    <a:pt x="1134" y="1474"/>
                  </a:lnTo>
                  <a:lnTo>
                    <a:pt x="1134" y="1418"/>
                  </a:lnTo>
                  <a:lnTo>
                    <a:pt x="907" y="1418"/>
                  </a:lnTo>
                  <a:lnTo>
                    <a:pt x="907" y="1304"/>
                  </a:lnTo>
                  <a:lnTo>
                    <a:pt x="850" y="1304"/>
                  </a:lnTo>
                  <a:lnTo>
                    <a:pt x="850" y="1247"/>
                  </a:lnTo>
                  <a:lnTo>
                    <a:pt x="623" y="1247"/>
                  </a:lnTo>
                  <a:lnTo>
                    <a:pt x="623" y="1134"/>
                  </a:lnTo>
                  <a:lnTo>
                    <a:pt x="567" y="1134"/>
                  </a:lnTo>
                  <a:lnTo>
                    <a:pt x="567" y="1077"/>
                  </a:lnTo>
                  <a:lnTo>
                    <a:pt x="510" y="1077"/>
                  </a:lnTo>
                  <a:lnTo>
                    <a:pt x="510" y="851"/>
                  </a:lnTo>
                  <a:lnTo>
                    <a:pt x="397" y="851"/>
                  </a:lnTo>
                  <a:lnTo>
                    <a:pt x="397" y="680"/>
                  </a:lnTo>
                  <a:lnTo>
                    <a:pt x="283" y="680"/>
                  </a:lnTo>
                  <a:lnTo>
                    <a:pt x="283" y="397"/>
                  </a:lnTo>
                  <a:lnTo>
                    <a:pt x="0" y="397"/>
                  </a:lnTo>
                  <a:lnTo>
                    <a:pt x="0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623" y="0"/>
                  </a:lnTo>
                  <a:lnTo>
                    <a:pt x="623" y="57"/>
                  </a:lnTo>
                  <a:lnTo>
                    <a:pt x="680" y="57"/>
                  </a:lnTo>
                  <a:lnTo>
                    <a:pt x="680" y="113"/>
                  </a:lnTo>
                  <a:lnTo>
                    <a:pt x="907" y="113"/>
                  </a:lnTo>
                  <a:lnTo>
                    <a:pt x="907" y="170"/>
                  </a:lnTo>
                  <a:lnTo>
                    <a:pt x="964" y="170"/>
                  </a:lnTo>
                  <a:lnTo>
                    <a:pt x="964" y="227"/>
                  </a:lnTo>
                  <a:lnTo>
                    <a:pt x="1020" y="227"/>
                  </a:lnTo>
                  <a:lnTo>
                    <a:pt x="1020" y="284"/>
                  </a:lnTo>
                  <a:lnTo>
                    <a:pt x="964" y="284"/>
                  </a:lnTo>
                  <a:lnTo>
                    <a:pt x="964" y="510"/>
                  </a:lnTo>
                  <a:lnTo>
                    <a:pt x="1020" y="510"/>
                  </a:lnTo>
                  <a:lnTo>
                    <a:pt x="1020" y="567"/>
                  </a:lnTo>
                  <a:lnTo>
                    <a:pt x="1077" y="567"/>
                  </a:lnTo>
                  <a:lnTo>
                    <a:pt x="1077" y="680"/>
                  </a:lnTo>
                  <a:lnTo>
                    <a:pt x="1134" y="680"/>
                  </a:lnTo>
                  <a:lnTo>
                    <a:pt x="1134" y="851"/>
                  </a:lnTo>
                  <a:lnTo>
                    <a:pt x="1077" y="851"/>
                  </a:lnTo>
                  <a:lnTo>
                    <a:pt x="1077" y="964"/>
                  </a:lnTo>
                  <a:lnTo>
                    <a:pt x="1020" y="964"/>
                  </a:lnTo>
                  <a:lnTo>
                    <a:pt x="1020" y="1021"/>
                  </a:lnTo>
                  <a:lnTo>
                    <a:pt x="1134" y="1021"/>
                  </a:lnTo>
                  <a:lnTo>
                    <a:pt x="1134" y="1077"/>
                  </a:lnTo>
                  <a:lnTo>
                    <a:pt x="1077" y="1077"/>
                  </a:lnTo>
                  <a:lnTo>
                    <a:pt x="1077" y="1191"/>
                  </a:lnTo>
                  <a:lnTo>
                    <a:pt x="1190" y="1191"/>
                  </a:lnTo>
                  <a:lnTo>
                    <a:pt x="1190" y="1247"/>
                  </a:lnTo>
                  <a:lnTo>
                    <a:pt x="1247" y="1247"/>
                  </a:lnTo>
                  <a:lnTo>
                    <a:pt x="1247" y="1418"/>
                  </a:lnTo>
                  <a:lnTo>
                    <a:pt x="1304" y="1418"/>
                  </a:lnTo>
                  <a:lnTo>
                    <a:pt x="1304" y="153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3" name="Freeform 303">
              <a:extLst>
                <a:ext uri="{FF2B5EF4-FFF2-40B4-BE49-F238E27FC236}">
                  <a16:creationId xmlns:a16="http://schemas.microsoft.com/office/drawing/2014/main" id="{D9174FEE-AE7D-4784-A796-04506CE46E2E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4" y="2444"/>
              <a:ext cx="964" cy="1248"/>
            </a:xfrm>
            <a:custGeom>
              <a:avLst/>
              <a:gdLst>
                <a:gd name="T0" fmla="*/ 964 w 964"/>
                <a:gd name="T1" fmla="*/ 57 h 1248"/>
                <a:gd name="T2" fmla="*/ 964 w 964"/>
                <a:gd name="T3" fmla="*/ 227 h 1248"/>
                <a:gd name="T4" fmla="*/ 907 w 964"/>
                <a:gd name="T5" fmla="*/ 227 h 1248"/>
                <a:gd name="T6" fmla="*/ 907 w 964"/>
                <a:gd name="T7" fmla="*/ 454 h 1248"/>
                <a:gd name="T8" fmla="*/ 850 w 964"/>
                <a:gd name="T9" fmla="*/ 454 h 1248"/>
                <a:gd name="T10" fmla="*/ 850 w 964"/>
                <a:gd name="T11" fmla="*/ 567 h 1248"/>
                <a:gd name="T12" fmla="*/ 907 w 964"/>
                <a:gd name="T13" fmla="*/ 567 h 1248"/>
                <a:gd name="T14" fmla="*/ 907 w 964"/>
                <a:gd name="T15" fmla="*/ 624 h 1248"/>
                <a:gd name="T16" fmla="*/ 907 w 964"/>
                <a:gd name="T17" fmla="*/ 681 h 1248"/>
                <a:gd name="T18" fmla="*/ 850 w 964"/>
                <a:gd name="T19" fmla="*/ 681 h 1248"/>
                <a:gd name="T20" fmla="*/ 850 w 964"/>
                <a:gd name="T21" fmla="*/ 964 h 1248"/>
                <a:gd name="T22" fmla="*/ 737 w 964"/>
                <a:gd name="T23" fmla="*/ 964 h 1248"/>
                <a:gd name="T24" fmla="*/ 737 w 964"/>
                <a:gd name="T25" fmla="*/ 1078 h 1248"/>
                <a:gd name="T26" fmla="*/ 510 w 964"/>
                <a:gd name="T27" fmla="*/ 1078 h 1248"/>
                <a:gd name="T28" fmla="*/ 510 w 964"/>
                <a:gd name="T29" fmla="*/ 1191 h 1248"/>
                <a:gd name="T30" fmla="*/ 397 w 964"/>
                <a:gd name="T31" fmla="*/ 1191 h 1248"/>
                <a:gd name="T32" fmla="*/ 397 w 964"/>
                <a:gd name="T33" fmla="*/ 1248 h 1248"/>
                <a:gd name="T34" fmla="*/ 283 w 964"/>
                <a:gd name="T35" fmla="*/ 1248 h 1248"/>
                <a:gd name="T36" fmla="*/ 283 w 964"/>
                <a:gd name="T37" fmla="*/ 1191 h 1248"/>
                <a:gd name="T38" fmla="*/ 113 w 964"/>
                <a:gd name="T39" fmla="*/ 1191 h 1248"/>
                <a:gd name="T40" fmla="*/ 113 w 964"/>
                <a:gd name="T41" fmla="*/ 1248 h 1248"/>
                <a:gd name="T42" fmla="*/ 0 w 964"/>
                <a:gd name="T43" fmla="*/ 1248 h 1248"/>
                <a:gd name="T44" fmla="*/ 0 w 964"/>
                <a:gd name="T45" fmla="*/ 1078 h 1248"/>
                <a:gd name="T46" fmla="*/ 113 w 964"/>
                <a:gd name="T47" fmla="*/ 1078 h 1248"/>
                <a:gd name="T48" fmla="*/ 113 w 964"/>
                <a:gd name="T49" fmla="*/ 1021 h 1248"/>
                <a:gd name="T50" fmla="*/ 170 w 964"/>
                <a:gd name="T51" fmla="*/ 1021 h 1248"/>
                <a:gd name="T52" fmla="*/ 170 w 964"/>
                <a:gd name="T53" fmla="*/ 964 h 1248"/>
                <a:gd name="T54" fmla="*/ 227 w 964"/>
                <a:gd name="T55" fmla="*/ 964 h 1248"/>
                <a:gd name="T56" fmla="*/ 227 w 964"/>
                <a:gd name="T57" fmla="*/ 908 h 1248"/>
                <a:gd name="T58" fmla="*/ 283 w 964"/>
                <a:gd name="T59" fmla="*/ 908 h 1248"/>
                <a:gd name="T60" fmla="*/ 283 w 964"/>
                <a:gd name="T61" fmla="*/ 851 h 1248"/>
                <a:gd name="T62" fmla="*/ 340 w 964"/>
                <a:gd name="T63" fmla="*/ 851 h 1248"/>
                <a:gd name="T64" fmla="*/ 340 w 964"/>
                <a:gd name="T65" fmla="*/ 737 h 1248"/>
                <a:gd name="T66" fmla="*/ 283 w 964"/>
                <a:gd name="T67" fmla="*/ 737 h 1248"/>
                <a:gd name="T68" fmla="*/ 283 w 964"/>
                <a:gd name="T69" fmla="*/ 624 h 1248"/>
                <a:gd name="T70" fmla="*/ 454 w 964"/>
                <a:gd name="T71" fmla="*/ 624 h 1248"/>
                <a:gd name="T72" fmla="*/ 454 w 964"/>
                <a:gd name="T73" fmla="*/ 567 h 1248"/>
                <a:gd name="T74" fmla="*/ 510 w 964"/>
                <a:gd name="T75" fmla="*/ 567 h 1248"/>
                <a:gd name="T76" fmla="*/ 510 w 964"/>
                <a:gd name="T77" fmla="*/ 511 h 1248"/>
                <a:gd name="T78" fmla="*/ 624 w 964"/>
                <a:gd name="T79" fmla="*/ 511 h 1248"/>
                <a:gd name="T80" fmla="*/ 624 w 964"/>
                <a:gd name="T81" fmla="*/ 397 h 1248"/>
                <a:gd name="T82" fmla="*/ 680 w 964"/>
                <a:gd name="T83" fmla="*/ 397 h 1248"/>
                <a:gd name="T84" fmla="*/ 680 w 964"/>
                <a:gd name="T85" fmla="*/ 57 h 1248"/>
                <a:gd name="T86" fmla="*/ 794 w 964"/>
                <a:gd name="T87" fmla="*/ 57 h 1248"/>
                <a:gd name="T88" fmla="*/ 794 w 964"/>
                <a:gd name="T89" fmla="*/ 0 h 1248"/>
                <a:gd name="T90" fmla="*/ 907 w 964"/>
                <a:gd name="T91" fmla="*/ 0 h 1248"/>
                <a:gd name="T92" fmla="*/ 907 w 964"/>
                <a:gd name="T93" fmla="*/ 57 h 1248"/>
                <a:gd name="T94" fmla="*/ 964 w 964"/>
                <a:gd name="T95" fmla="*/ 57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964" h="1248">
                  <a:moveTo>
                    <a:pt x="964" y="57"/>
                  </a:moveTo>
                  <a:lnTo>
                    <a:pt x="964" y="227"/>
                  </a:lnTo>
                  <a:lnTo>
                    <a:pt x="907" y="227"/>
                  </a:lnTo>
                  <a:lnTo>
                    <a:pt x="907" y="454"/>
                  </a:lnTo>
                  <a:lnTo>
                    <a:pt x="850" y="454"/>
                  </a:lnTo>
                  <a:lnTo>
                    <a:pt x="850" y="567"/>
                  </a:lnTo>
                  <a:lnTo>
                    <a:pt x="907" y="567"/>
                  </a:lnTo>
                  <a:lnTo>
                    <a:pt x="907" y="624"/>
                  </a:lnTo>
                  <a:lnTo>
                    <a:pt x="907" y="681"/>
                  </a:lnTo>
                  <a:lnTo>
                    <a:pt x="850" y="681"/>
                  </a:lnTo>
                  <a:lnTo>
                    <a:pt x="850" y="964"/>
                  </a:lnTo>
                  <a:lnTo>
                    <a:pt x="737" y="964"/>
                  </a:lnTo>
                  <a:lnTo>
                    <a:pt x="737" y="1078"/>
                  </a:lnTo>
                  <a:lnTo>
                    <a:pt x="510" y="1078"/>
                  </a:lnTo>
                  <a:lnTo>
                    <a:pt x="510" y="1191"/>
                  </a:lnTo>
                  <a:lnTo>
                    <a:pt x="397" y="1191"/>
                  </a:lnTo>
                  <a:lnTo>
                    <a:pt x="397" y="1248"/>
                  </a:lnTo>
                  <a:lnTo>
                    <a:pt x="283" y="1248"/>
                  </a:lnTo>
                  <a:lnTo>
                    <a:pt x="283" y="1191"/>
                  </a:lnTo>
                  <a:lnTo>
                    <a:pt x="113" y="1191"/>
                  </a:lnTo>
                  <a:lnTo>
                    <a:pt x="113" y="1248"/>
                  </a:lnTo>
                  <a:lnTo>
                    <a:pt x="0" y="1248"/>
                  </a:lnTo>
                  <a:lnTo>
                    <a:pt x="0" y="1078"/>
                  </a:lnTo>
                  <a:lnTo>
                    <a:pt x="113" y="1078"/>
                  </a:lnTo>
                  <a:lnTo>
                    <a:pt x="113" y="1021"/>
                  </a:lnTo>
                  <a:lnTo>
                    <a:pt x="170" y="1021"/>
                  </a:lnTo>
                  <a:lnTo>
                    <a:pt x="170" y="964"/>
                  </a:lnTo>
                  <a:lnTo>
                    <a:pt x="227" y="964"/>
                  </a:lnTo>
                  <a:lnTo>
                    <a:pt x="227" y="908"/>
                  </a:lnTo>
                  <a:lnTo>
                    <a:pt x="283" y="908"/>
                  </a:lnTo>
                  <a:lnTo>
                    <a:pt x="283" y="851"/>
                  </a:lnTo>
                  <a:lnTo>
                    <a:pt x="340" y="851"/>
                  </a:lnTo>
                  <a:lnTo>
                    <a:pt x="340" y="737"/>
                  </a:lnTo>
                  <a:lnTo>
                    <a:pt x="283" y="737"/>
                  </a:lnTo>
                  <a:lnTo>
                    <a:pt x="283" y="624"/>
                  </a:lnTo>
                  <a:lnTo>
                    <a:pt x="454" y="624"/>
                  </a:lnTo>
                  <a:lnTo>
                    <a:pt x="454" y="567"/>
                  </a:lnTo>
                  <a:lnTo>
                    <a:pt x="510" y="567"/>
                  </a:lnTo>
                  <a:lnTo>
                    <a:pt x="510" y="511"/>
                  </a:lnTo>
                  <a:lnTo>
                    <a:pt x="624" y="511"/>
                  </a:lnTo>
                  <a:lnTo>
                    <a:pt x="624" y="397"/>
                  </a:lnTo>
                  <a:lnTo>
                    <a:pt x="680" y="397"/>
                  </a:lnTo>
                  <a:lnTo>
                    <a:pt x="680" y="57"/>
                  </a:lnTo>
                  <a:lnTo>
                    <a:pt x="794" y="57"/>
                  </a:lnTo>
                  <a:lnTo>
                    <a:pt x="794" y="0"/>
                  </a:lnTo>
                  <a:lnTo>
                    <a:pt x="907" y="0"/>
                  </a:lnTo>
                  <a:lnTo>
                    <a:pt x="907" y="57"/>
                  </a:lnTo>
                  <a:lnTo>
                    <a:pt x="964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4" name="Freeform 304">
              <a:extLst>
                <a:ext uri="{FF2B5EF4-FFF2-40B4-BE49-F238E27FC236}">
                  <a16:creationId xmlns:a16="http://schemas.microsoft.com/office/drawing/2014/main" id="{E4F1DE2C-040F-4361-85F3-6EB5E4CE5F9C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4" y="1934"/>
              <a:ext cx="737" cy="1134"/>
            </a:xfrm>
            <a:custGeom>
              <a:avLst/>
              <a:gdLst>
                <a:gd name="T0" fmla="*/ 737 w 737"/>
                <a:gd name="T1" fmla="*/ 170 h 1134"/>
                <a:gd name="T2" fmla="*/ 737 w 737"/>
                <a:gd name="T3" fmla="*/ 340 h 1134"/>
                <a:gd name="T4" fmla="*/ 680 w 737"/>
                <a:gd name="T5" fmla="*/ 340 h 1134"/>
                <a:gd name="T6" fmla="*/ 680 w 737"/>
                <a:gd name="T7" fmla="*/ 397 h 1134"/>
                <a:gd name="T8" fmla="*/ 737 w 737"/>
                <a:gd name="T9" fmla="*/ 397 h 1134"/>
                <a:gd name="T10" fmla="*/ 737 w 737"/>
                <a:gd name="T11" fmla="*/ 454 h 1134"/>
                <a:gd name="T12" fmla="*/ 680 w 737"/>
                <a:gd name="T13" fmla="*/ 454 h 1134"/>
                <a:gd name="T14" fmla="*/ 680 w 737"/>
                <a:gd name="T15" fmla="*/ 907 h 1134"/>
                <a:gd name="T16" fmla="*/ 624 w 737"/>
                <a:gd name="T17" fmla="*/ 907 h 1134"/>
                <a:gd name="T18" fmla="*/ 624 w 737"/>
                <a:gd name="T19" fmla="*/ 1021 h 1134"/>
                <a:gd name="T20" fmla="*/ 510 w 737"/>
                <a:gd name="T21" fmla="*/ 1021 h 1134"/>
                <a:gd name="T22" fmla="*/ 510 w 737"/>
                <a:gd name="T23" fmla="*/ 1077 h 1134"/>
                <a:gd name="T24" fmla="*/ 454 w 737"/>
                <a:gd name="T25" fmla="*/ 1077 h 1134"/>
                <a:gd name="T26" fmla="*/ 454 w 737"/>
                <a:gd name="T27" fmla="*/ 1134 h 1134"/>
                <a:gd name="T28" fmla="*/ 340 w 737"/>
                <a:gd name="T29" fmla="*/ 1134 h 1134"/>
                <a:gd name="T30" fmla="*/ 340 w 737"/>
                <a:gd name="T31" fmla="*/ 1077 h 1134"/>
                <a:gd name="T32" fmla="*/ 227 w 737"/>
                <a:gd name="T33" fmla="*/ 1077 h 1134"/>
                <a:gd name="T34" fmla="*/ 227 w 737"/>
                <a:gd name="T35" fmla="*/ 1021 h 1134"/>
                <a:gd name="T36" fmla="*/ 170 w 737"/>
                <a:gd name="T37" fmla="*/ 1021 h 1134"/>
                <a:gd name="T38" fmla="*/ 170 w 737"/>
                <a:gd name="T39" fmla="*/ 964 h 1134"/>
                <a:gd name="T40" fmla="*/ 113 w 737"/>
                <a:gd name="T41" fmla="*/ 964 h 1134"/>
                <a:gd name="T42" fmla="*/ 113 w 737"/>
                <a:gd name="T43" fmla="*/ 907 h 1134"/>
                <a:gd name="T44" fmla="*/ 57 w 737"/>
                <a:gd name="T45" fmla="*/ 907 h 1134"/>
                <a:gd name="T46" fmla="*/ 57 w 737"/>
                <a:gd name="T47" fmla="*/ 851 h 1134"/>
                <a:gd name="T48" fmla="*/ 0 w 737"/>
                <a:gd name="T49" fmla="*/ 851 h 1134"/>
                <a:gd name="T50" fmla="*/ 0 w 737"/>
                <a:gd name="T51" fmla="*/ 737 h 1134"/>
                <a:gd name="T52" fmla="*/ 57 w 737"/>
                <a:gd name="T53" fmla="*/ 737 h 1134"/>
                <a:gd name="T54" fmla="*/ 57 w 737"/>
                <a:gd name="T55" fmla="*/ 680 h 1134"/>
                <a:gd name="T56" fmla="*/ 0 w 737"/>
                <a:gd name="T57" fmla="*/ 680 h 1134"/>
                <a:gd name="T58" fmla="*/ 0 w 737"/>
                <a:gd name="T59" fmla="*/ 624 h 1134"/>
                <a:gd name="T60" fmla="*/ 57 w 737"/>
                <a:gd name="T61" fmla="*/ 624 h 1134"/>
                <a:gd name="T62" fmla="*/ 57 w 737"/>
                <a:gd name="T63" fmla="*/ 397 h 1134"/>
                <a:gd name="T64" fmla="*/ 0 w 737"/>
                <a:gd name="T65" fmla="*/ 397 h 1134"/>
                <a:gd name="T66" fmla="*/ 0 w 737"/>
                <a:gd name="T67" fmla="*/ 170 h 1134"/>
                <a:gd name="T68" fmla="*/ 113 w 737"/>
                <a:gd name="T69" fmla="*/ 170 h 1134"/>
                <a:gd name="T70" fmla="*/ 113 w 737"/>
                <a:gd name="T71" fmla="*/ 113 h 1134"/>
                <a:gd name="T72" fmla="*/ 170 w 737"/>
                <a:gd name="T73" fmla="*/ 113 h 1134"/>
                <a:gd name="T74" fmla="*/ 170 w 737"/>
                <a:gd name="T75" fmla="*/ 0 h 1134"/>
                <a:gd name="T76" fmla="*/ 397 w 737"/>
                <a:gd name="T77" fmla="*/ 0 h 1134"/>
                <a:gd name="T78" fmla="*/ 397 w 737"/>
                <a:gd name="T79" fmla="*/ 57 h 1134"/>
                <a:gd name="T80" fmla="*/ 567 w 737"/>
                <a:gd name="T81" fmla="*/ 57 h 1134"/>
                <a:gd name="T82" fmla="*/ 567 w 737"/>
                <a:gd name="T83" fmla="*/ 113 h 1134"/>
                <a:gd name="T84" fmla="*/ 680 w 737"/>
                <a:gd name="T85" fmla="*/ 113 h 1134"/>
                <a:gd name="T86" fmla="*/ 680 w 737"/>
                <a:gd name="T87" fmla="*/ 170 h 1134"/>
                <a:gd name="T88" fmla="*/ 737 w 737"/>
                <a:gd name="T89" fmla="*/ 17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37" h="1134">
                  <a:moveTo>
                    <a:pt x="737" y="170"/>
                  </a:moveTo>
                  <a:lnTo>
                    <a:pt x="737" y="340"/>
                  </a:lnTo>
                  <a:lnTo>
                    <a:pt x="680" y="340"/>
                  </a:lnTo>
                  <a:lnTo>
                    <a:pt x="680" y="397"/>
                  </a:lnTo>
                  <a:lnTo>
                    <a:pt x="737" y="397"/>
                  </a:lnTo>
                  <a:lnTo>
                    <a:pt x="737" y="454"/>
                  </a:lnTo>
                  <a:lnTo>
                    <a:pt x="680" y="454"/>
                  </a:lnTo>
                  <a:lnTo>
                    <a:pt x="680" y="907"/>
                  </a:lnTo>
                  <a:lnTo>
                    <a:pt x="624" y="907"/>
                  </a:lnTo>
                  <a:lnTo>
                    <a:pt x="624" y="1021"/>
                  </a:lnTo>
                  <a:lnTo>
                    <a:pt x="510" y="1021"/>
                  </a:lnTo>
                  <a:lnTo>
                    <a:pt x="510" y="1077"/>
                  </a:lnTo>
                  <a:lnTo>
                    <a:pt x="454" y="1077"/>
                  </a:lnTo>
                  <a:lnTo>
                    <a:pt x="454" y="1134"/>
                  </a:lnTo>
                  <a:lnTo>
                    <a:pt x="340" y="1134"/>
                  </a:lnTo>
                  <a:lnTo>
                    <a:pt x="340" y="1077"/>
                  </a:lnTo>
                  <a:lnTo>
                    <a:pt x="227" y="1077"/>
                  </a:lnTo>
                  <a:lnTo>
                    <a:pt x="227" y="1021"/>
                  </a:lnTo>
                  <a:lnTo>
                    <a:pt x="170" y="1021"/>
                  </a:lnTo>
                  <a:lnTo>
                    <a:pt x="170" y="964"/>
                  </a:lnTo>
                  <a:lnTo>
                    <a:pt x="113" y="964"/>
                  </a:lnTo>
                  <a:lnTo>
                    <a:pt x="113" y="907"/>
                  </a:lnTo>
                  <a:lnTo>
                    <a:pt x="57" y="907"/>
                  </a:lnTo>
                  <a:lnTo>
                    <a:pt x="57" y="851"/>
                  </a:lnTo>
                  <a:lnTo>
                    <a:pt x="0" y="851"/>
                  </a:lnTo>
                  <a:lnTo>
                    <a:pt x="0" y="737"/>
                  </a:lnTo>
                  <a:lnTo>
                    <a:pt x="57" y="737"/>
                  </a:lnTo>
                  <a:lnTo>
                    <a:pt x="57" y="680"/>
                  </a:lnTo>
                  <a:lnTo>
                    <a:pt x="0" y="680"/>
                  </a:lnTo>
                  <a:lnTo>
                    <a:pt x="0" y="624"/>
                  </a:lnTo>
                  <a:lnTo>
                    <a:pt x="57" y="624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170"/>
                  </a:lnTo>
                  <a:lnTo>
                    <a:pt x="113" y="170"/>
                  </a:lnTo>
                  <a:lnTo>
                    <a:pt x="113" y="113"/>
                  </a:lnTo>
                  <a:lnTo>
                    <a:pt x="170" y="113"/>
                  </a:lnTo>
                  <a:lnTo>
                    <a:pt x="170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567" y="57"/>
                  </a:lnTo>
                  <a:lnTo>
                    <a:pt x="567" y="113"/>
                  </a:lnTo>
                  <a:lnTo>
                    <a:pt x="680" y="113"/>
                  </a:lnTo>
                  <a:lnTo>
                    <a:pt x="680" y="170"/>
                  </a:lnTo>
                  <a:lnTo>
                    <a:pt x="737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5" name="Freeform 306">
              <a:extLst>
                <a:ext uri="{FF2B5EF4-FFF2-40B4-BE49-F238E27FC236}">
                  <a16:creationId xmlns:a16="http://schemas.microsoft.com/office/drawing/2014/main" id="{67BBCD13-9311-4714-A5D9-53467D2EC490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5" y="1480"/>
              <a:ext cx="1077" cy="1475"/>
            </a:xfrm>
            <a:custGeom>
              <a:avLst/>
              <a:gdLst>
                <a:gd name="T0" fmla="*/ 1077 w 1077"/>
                <a:gd name="T1" fmla="*/ 681 h 1475"/>
                <a:gd name="T2" fmla="*/ 1077 w 1077"/>
                <a:gd name="T3" fmla="*/ 794 h 1475"/>
                <a:gd name="T4" fmla="*/ 1020 w 1077"/>
                <a:gd name="T5" fmla="*/ 794 h 1475"/>
                <a:gd name="T6" fmla="*/ 1020 w 1077"/>
                <a:gd name="T7" fmla="*/ 908 h 1475"/>
                <a:gd name="T8" fmla="*/ 964 w 1077"/>
                <a:gd name="T9" fmla="*/ 908 h 1475"/>
                <a:gd name="T10" fmla="*/ 964 w 1077"/>
                <a:gd name="T11" fmla="*/ 1078 h 1475"/>
                <a:gd name="T12" fmla="*/ 1020 w 1077"/>
                <a:gd name="T13" fmla="*/ 1078 h 1475"/>
                <a:gd name="T14" fmla="*/ 1020 w 1077"/>
                <a:gd name="T15" fmla="*/ 1248 h 1475"/>
                <a:gd name="T16" fmla="*/ 964 w 1077"/>
                <a:gd name="T17" fmla="*/ 1248 h 1475"/>
                <a:gd name="T18" fmla="*/ 964 w 1077"/>
                <a:gd name="T19" fmla="*/ 1361 h 1475"/>
                <a:gd name="T20" fmla="*/ 907 w 1077"/>
                <a:gd name="T21" fmla="*/ 1361 h 1475"/>
                <a:gd name="T22" fmla="*/ 907 w 1077"/>
                <a:gd name="T23" fmla="*/ 1475 h 1475"/>
                <a:gd name="T24" fmla="*/ 737 w 1077"/>
                <a:gd name="T25" fmla="*/ 1475 h 1475"/>
                <a:gd name="T26" fmla="*/ 737 w 1077"/>
                <a:gd name="T27" fmla="*/ 1418 h 1475"/>
                <a:gd name="T28" fmla="*/ 624 w 1077"/>
                <a:gd name="T29" fmla="*/ 1418 h 1475"/>
                <a:gd name="T30" fmla="*/ 624 w 1077"/>
                <a:gd name="T31" fmla="*/ 1305 h 1475"/>
                <a:gd name="T32" fmla="*/ 680 w 1077"/>
                <a:gd name="T33" fmla="*/ 1305 h 1475"/>
                <a:gd name="T34" fmla="*/ 680 w 1077"/>
                <a:gd name="T35" fmla="*/ 1248 h 1475"/>
                <a:gd name="T36" fmla="*/ 624 w 1077"/>
                <a:gd name="T37" fmla="*/ 1248 h 1475"/>
                <a:gd name="T38" fmla="*/ 624 w 1077"/>
                <a:gd name="T39" fmla="*/ 1191 h 1475"/>
                <a:gd name="T40" fmla="*/ 567 w 1077"/>
                <a:gd name="T41" fmla="*/ 1191 h 1475"/>
                <a:gd name="T42" fmla="*/ 567 w 1077"/>
                <a:gd name="T43" fmla="*/ 1134 h 1475"/>
                <a:gd name="T44" fmla="*/ 340 w 1077"/>
                <a:gd name="T45" fmla="*/ 1134 h 1475"/>
                <a:gd name="T46" fmla="*/ 340 w 1077"/>
                <a:gd name="T47" fmla="*/ 1078 h 1475"/>
                <a:gd name="T48" fmla="*/ 283 w 1077"/>
                <a:gd name="T49" fmla="*/ 1078 h 1475"/>
                <a:gd name="T50" fmla="*/ 283 w 1077"/>
                <a:gd name="T51" fmla="*/ 964 h 1475"/>
                <a:gd name="T52" fmla="*/ 227 w 1077"/>
                <a:gd name="T53" fmla="*/ 964 h 1475"/>
                <a:gd name="T54" fmla="*/ 227 w 1077"/>
                <a:gd name="T55" fmla="*/ 908 h 1475"/>
                <a:gd name="T56" fmla="*/ 57 w 1077"/>
                <a:gd name="T57" fmla="*/ 908 h 1475"/>
                <a:gd name="T58" fmla="*/ 57 w 1077"/>
                <a:gd name="T59" fmla="*/ 851 h 1475"/>
                <a:gd name="T60" fmla="*/ 0 w 1077"/>
                <a:gd name="T61" fmla="*/ 851 h 1475"/>
                <a:gd name="T62" fmla="*/ 0 w 1077"/>
                <a:gd name="T63" fmla="*/ 738 h 1475"/>
                <a:gd name="T64" fmla="*/ 57 w 1077"/>
                <a:gd name="T65" fmla="*/ 738 h 1475"/>
                <a:gd name="T66" fmla="*/ 57 w 1077"/>
                <a:gd name="T67" fmla="*/ 681 h 1475"/>
                <a:gd name="T68" fmla="*/ 113 w 1077"/>
                <a:gd name="T69" fmla="*/ 681 h 1475"/>
                <a:gd name="T70" fmla="*/ 113 w 1077"/>
                <a:gd name="T71" fmla="*/ 454 h 1475"/>
                <a:gd name="T72" fmla="*/ 170 w 1077"/>
                <a:gd name="T73" fmla="*/ 454 h 1475"/>
                <a:gd name="T74" fmla="*/ 170 w 1077"/>
                <a:gd name="T75" fmla="*/ 397 h 1475"/>
                <a:gd name="T76" fmla="*/ 227 w 1077"/>
                <a:gd name="T77" fmla="*/ 397 h 1475"/>
                <a:gd name="T78" fmla="*/ 227 w 1077"/>
                <a:gd name="T79" fmla="*/ 284 h 1475"/>
                <a:gd name="T80" fmla="*/ 340 w 1077"/>
                <a:gd name="T81" fmla="*/ 284 h 1475"/>
                <a:gd name="T82" fmla="*/ 340 w 1077"/>
                <a:gd name="T83" fmla="*/ 227 h 1475"/>
                <a:gd name="T84" fmla="*/ 397 w 1077"/>
                <a:gd name="T85" fmla="*/ 227 h 1475"/>
                <a:gd name="T86" fmla="*/ 397 w 1077"/>
                <a:gd name="T87" fmla="*/ 57 h 1475"/>
                <a:gd name="T88" fmla="*/ 453 w 1077"/>
                <a:gd name="T89" fmla="*/ 57 h 1475"/>
                <a:gd name="T90" fmla="*/ 453 w 1077"/>
                <a:gd name="T91" fmla="*/ 0 h 1475"/>
                <a:gd name="T92" fmla="*/ 680 w 1077"/>
                <a:gd name="T93" fmla="*/ 0 h 1475"/>
                <a:gd name="T94" fmla="*/ 680 w 1077"/>
                <a:gd name="T95" fmla="*/ 227 h 1475"/>
                <a:gd name="T96" fmla="*/ 737 w 1077"/>
                <a:gd name="T97" fmla="*/ 227 h 1475"/>
                <a:gd name="T98" fmla="*/ 737 w 1077"/>
                <a:gd name="T99" fmla="*/ 284 h 1475"/>
                <a:gd name="T100" fmla="*/ 794 w 1077"/>
                <a:gd name="T101" fmla="*/ 284 h 1475"/>
                <a:gd name="T102" fmla="*/ 794 w 1077"/>
                <a:gd name="T103" fmla="*/ 341 h 1475"/>
                <a:gd name="T104" fmla="*/ 850 w 1077"/>
                <a:gd name="T105" fmla="*/ 341 h 1475"/>
                <a:gd name="T106" fmla="*/ 850 w 1077"/>
                <a:gd name="T107" fmla="*/ 397 h 1475"/>
                <a:gd name="T108" fmla="*/ 907 w 1077"/>
                <a:gd name="T109" fmla="*/ 397 h 1475"/>
                <a:gd name="T110" fmla="*/ 907 w 1077"/>
                <a:gd name="T111" fmla="*/ 624 h 1475"/>
                <a:gd name="T112" fmla="*/ 964 w 1077"/>
                <a:gd name="T113" fmla="*/ 624 h 1475"/>
                <a:gd name="T114" fmla="*/ 964 w 1077"/>
                <a:gd name="T115" fmla="*/ 681 h 1475"/>
                <a:gd name="T116" fmla="*/ 1077 w 1077"/>
                <a:gd name="T117" fmla="*/ 681 h 14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077" h="1475">
                  <a:moveTo>
                    <a:pt x="1077" y="681"/>
                  </a:moveTo>
                  <a:lnTo>
                    <a:pt x="1077" y="794"/>
                  </a:lnTo>
                  <a:lnTo>
                    <a:pt x="1020" y="794"/>
                  </a:lnTo>
                  <a:lnTo>
                    <a:pt x="1020" y="908"/>
                  </a:lnTo>
                  <a:lnTo>
                    <a:pt x="964" y="908"/>
                  </a:lnTo>
                  <a:lnTo>
                    <a:pt x="964" y="1078"/>
                  </a:lnTo>
                  <a:lnTo>
                    <a:pt x="1020" y="1078"/>
                  </a:lnTo>
                  <a:lnTo>
                    <a:pt x="1020" y="1248"/>
                  </a:lnTo>
                  <a:lnTo>
                    <a:pt x="964" y="1248"/>
                  </a:lnTo>
                  <a:lnTo>
                    <a:pt x="964" y="1361"/>
                  </a:lnTo>
                  <a:lnTo>
                    <a:pt x="907" y="1361"/>
                  </a:lnTo>
                  <a:lnTo>
                    <a:pt x="907" y="1475"/>
                  </a:lnTo>
                  <a:lnTo>
                    <a:pt x="737" y="1475"/>
                  </a:lnTo>
                  <a:lnTo>
                    <a:pt x="737" y="1418"/>
                  </a:lnTo>
                  <a:lnTo>
                    <a:pt x="624" y="1418"/>
                  </a:lnTo>
                  <a:lnTo>
                    <a:pt x="624" y="1305"/>
                  </a:lnTo>
                  <a:lnTo>
                    <a:pt x="680" y="1305"/>
                  </a:lnTo>
                  <a:lnTo>
                    <a:pt x="680" y="1248"/>
                  </a:lnTo>
                  <a:lnTo>
                    <a:pt x="624" y="1248"/>
                  </a:lnTo>
                  <a:lnTo>
                    <a:pt x="624" y="1191"/>
                  </a:lnTo>
                  <a:lnTo>
                    <a:pt x="567" y="1191"/>
                  </a:lnTo>
                  <a:lnTo>
                    <a:pt x="567" y="1134"/>
                  </a:lnTo>
                  <a:lnTo>
                    <a:pt x="340" y="1134"/>
                  </a:lnTo>
                  <a:lnTo>
                    <a:pt x="340" y="1078"/>
                  </a:lnTo>
                  <a:lnTo>
                    <a:pt x="283" y="1078"/>
                  </a:lnTo>
                  <a:lnTo>
                    <a:pt x="283" y="964"/>
                  </a:lnTo>
                  <a:lnTo>
                    <a:pt x="227" y="964"/>
                  </a:lnTo>
                  <a:lnTo>
                    <a:pt x="227" y="908"/>
                  </a:lnTo>
                  <a:lnTo>
                    <a:pt x="57" y="908"/>
                  </a:lnTo>
                  <a:lnTo>
                    <a:pt x="57" y="851"/>
                  </a:lnTo>
                  <a:lnTo>
                    <a:pt x="0" y="851"/>
                  </a:lnTo>
                  <a:lnTo>
                    <a:pt x="0" y="738"/>
                  </a:lnTo>
                  <a:lnTo>
                    <a:pt x="57" y="738"/>
                  </a:lnTo>
                  <a:lnTo>
                    <a:pt x="57" y="681"/>
                  </a:lnTo>
                  <a:lnTo>
                    <a:pt x="113" y="681"/>
                  </a:lnTo>
                  <a:lnTo>
                    <a:pt x="113" y="454"/>
                  </a:lnTo>
                  <a:lnTo>
                    <a:pt x="170" y="454"/>
                  </a:lnTo>
                  <a:lnTo>
                    <a:pt x="170" y="397"/>
                  </a:lnTo>
                  <a:lnTo>
                    <a:pt x="227" y="397"/>
                  </a:lnTo>
                  <a:lnTo>
                    <a:pt x="227" y="284"/>
                  </a:lnTo>
                  <a:lnTo>
                    <a:pt x="340" y="284"/>
                  </a:lnTo>
                  <a:lnTo>
                    <a:pt x="340" y="227"/>
                  </a:lnTo>
                  <a:lnTo>
                    <a:pt x="397" y="227"/>
                  </a:lnTo>
                  <a:lnTo>
                    <a:pt x="397" y="57"/>
                  </a:lnTo>
                  <a:lnTo>
                    <a:pt x="453" y="57"/>
                  </a:lnTo>
                  <a:lnTo>
                    <a:pt x="453" y="0"/>
                  </a:lnTo>
                  <a:lnTo>
                    <a:pt x="680" y="0"/>
                  </a:lnTo>
                  <a:lnTo>
                    <a:pt x="680" y="227"/>
                  </a:lnTo>
                  <a:lnTo>
                    <a:pt x="737" y="227"/>
                  </a:lnTo>
                  <a:lnTo>
                    <a:pt x="737" y="284"/>
                  </a:lnTo>
                  <a:lnTo>
                    <a:pt x="794" y="284"/>
                  </a:lnTo>
                  <a:lnTo>
                    <a:pt x="794" y="341"/>
                  </a:lnTo>
                  <a:lnTo>
                    <a:pt x="850" y="341"/>
                  </a:lnTo>
                  <a:lnTo>
                    <a:pt x="850" y="397"/>
                  </a:lnTo>
                  <a:lnTo>
                    <a:pt x="907" y="397"/>
                  </a:lnTo>
                  <a:lnTo>
                    <a:pt x="907" y="624"/>
                  </a:lnTo>
                  <a:lnTo>
                    <a:pt x="964" y="624"/>
                  </a:lnTo>
                  <a:lnTo>
                    <a:pt x="964" y="681"/>
                  </a:lnTo>
                  <a:lnTo>
                    <a:pt x="1077" y="68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6" name="Freeform 307">
              <a:extLst>
                <a:ext uri="{FF2B5EF4-FFF2-40B4-BE49-F238E27FC236}">
                  <a16:creationId xmlns:a16="http://schemas.microsoft.com/office/drawing/2014/main" id="{BA17048B-60F8-4850-AF02-CF17D0A4ED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1480"/>
              <a:ext cx="1304" cy="1078"/>
            </a:xfrm>
            <a:custGeom>
              <a:avLst/>
              <a:gdLst>
                <a:gd name="T0" fmla="*/ 1304 w 1304"/>
                <a:gd name="T1" fmla="*/ 0 h 1078"/>
                <a:gd name="T2" fmla="*/ 1191 w 1304"/>
                <a:gd name="T3" fmla="*/ 0 h 1078"/>
                <a:gd name="T4" fmla="*/ 1191 w 1304"/>
                <a:gd name="T5" fmla="*/ 57 h 1078"/>
                <a:gd name="T6" fmla="*/ 1134 w 1304"/>
                <a:gd name="T7" fmla="*/ 57 h 1078"/>
                <a:gd name="T8" fmla="*/ 1134 w 1304"/>
                <a:gd name="T9" fmla="*/ 114 h 1078"/>
                <a:gd name="T10" fmla="*/ 1021 w 1304"/>
                <a:gd name="T11" fmla="*/ 114 h 1078"/>
                <a:gd name="T12" fmla="*/ 1021 w 1304"/>
                <a:gd name="T13" fmla="*/ 171 h 1078"/>
                <a:gd name="T14" fmla="*/ 908 w 1304"/>
                <a:gd name="T15" fmla="*/ 171 h 1078"/>
                <a:gd name="T16" fmla="*/ 908 w 1304"/>
                <a:gd name="T17" fmla="*/ 227 h 1078"/>
                <a:gd name="T18" fmla="*/ 851 w 1304"/>
                <a:gd name="T19" fmla="*/ 227 h 1078"/>
                <a:gd name="T20" fmla="*/ 851 w 1304"/>
                <a:gd name="T21" fmla="*/ 284 h 1078"/>
                <a:gd name="T22" fmla="*/ 397 w 1304"/>
                <a:gd name="T23" fmla="*/ 284 h 1078"/>
                <a:gd name="T24" fmla="*/ 397 w 1304"/>
                <a:gd name="T25" fmla="*/ 341 h 1078"/>
                <a:gd name="T26" fmla="*/ 454 w 1304"/>
                <a:gd name="T27" fmla="*/ 341 h 1078"/>
                <a:gd name="T28" fmla="*/ 454 w 1304"/>
                <a:gd name="T29" fmla="*/ 397 h 1078"/>
                <a:gd name="T30" fmla="*/ 511 w 1304"/>
                <a:gd name="T31" fmla="*/ 397 h 1078"/>
                <a:gd name="T32" fmla="*/ 511 w 1304"/>
                <a:gd name="T33" fmla="*/ 454 h 1078"/>
                <a:gd name="T34" fmla="*/ 397 w 1304"/>
                <a:gd name="T35" fmla="*/ 454 h 1078"/>
                <a:gd name="T36" fmla="*/ 397 w 1304"/>
                <a:gd name="T37" fmla="*/ 511 h 1078"/>
                <a:gd name="T38" fmla="*/ 341 w 1304"/>
                <a:gd name="T39" fmla="*/ 511 h 1078"/>
                <a:gd name="T40" fmla="*/ 341 w 1304"/>
                <a:gd name="T41" fmla="*/ 567 h 1078"/>
                <a:gd name="T42" fmla="*/ 284 w 1304"/>
                <a:gd name="T43" fmla="*/ 567 h 1078"/>
                <a:gd name="T44" fmla="*/ 284 w 1304"/>
                <a:gd name="T45" fmla="*/ 738 h 1078"/>
                <a:gd name="T46" fmla="*/ 57 w 1304"/>
                <a:gd name="T47" fmla="*/ 738 h 1078"/>
                <a:gd name="T48" fmla="*/ 57 w 1304"/>
                <a:gd name="T49" fmla="*/ 794 h 1078"/>
                <a:gd name="T50" fmla="*/ 0 w 1304"/>
                <a:gd name="T51" fmla="*/ 794 h 1078"/>
                <a:gd name="T52" fmla="*/ 0 w 1304"/>
                <a:gd name="T53" fmla="*/ 851 h 1078"/>
                <a:gd name="T54" fmla="*/ 57 w 1304"/>
                <a:gd name="T55" fmla="*/ 851 h 1078"/>
                <a:gd name="T56" fmla="*/ 57 w 1304"/>
                <a:gd name="T57" fmla="*/ 908 h 1078"/>
                <a:gd name="T58" fmla="*/ 0 w 1304"/>
                <a:gd name="T59" fmla="*/ 908 h 1078"/>
                <a:gd name="T60" fmla="*/ 0 w 1304"/>
                <a:gd name="T61" fmla="*/ 1021 h 1078"/>
                <a:gd name="T62" fmla="*/ 114 w 1304"/>
                <a:gd name="T63" fmla="*/ 1021 h 1078"/>
                <a:gd name="T64" fmla="*/ 114 w 1304"/>
                <a:gd name="T65" fmla="*/ 964 h 1078"/>
                <a:gd name="T66" fmla="*/ 227 w 1304"/>
                <a:gd name="T67" fmla="*/ 964 h 1078"/>
                <a:gd name="T68" fmla="*/ 227 w 1304"/>
                <a:gd name="T69" fmla="*/ 1021 h 1078"/>
                <a:gd name="T70" fmla="*/ 284 w 1304"/>
                <a:gd name="T71" fmla="*/ 1021 h 1078"/>
                <a:gd name="T72" fmla="*/ 284 w 1304"/>
                <a:gd name="T73" fmla="*/ 1078 h 1078"/>
                <a:gd name="T74" fmla="*/ 454 w 1304"/>
                <a:gd name="T75" fmla="*/ 1078 h 1078"/>
                <a:gd name="T76" fmla="*/ 454 w 1304"/>
                <a:gd name="T77" fmla="*/ 1021 h 1078"/>
                <a:gd name="T78" fmla="*/ 567 w 1304"/>
                <a:gd name="T79" fmla="*/ 1021 h 1078"/>
                <a:gd name="T80" fmla="*/ 567 w 1304"/>
                <a:gd name="T81" fmla="*/ 964 h 1078"/>
                <a:gd name="T82" fmla="*/ 681 w 1304"/>
                <a:gd name="T83" fmla="*/ 964 h 1078"/>
                <a:gd name="T84" fmla="*/ 681 w 1304"/>
                <a:gd name="T85" fmla="*/ 851 h 1078"/>
                <a:gd name="T86" fmla="*/ 851 w 1304"/>
                <a:gd name="T87" fmla="*/ 851 h 1078"/>
                <a:gd name="T88" fmla="*/ 851 w 1304"/>
                <a:gd name="T89" fmla="*/ 738 h 1078"/>
                <a:gd name="T90" fmla="*/ 908 w 1304"/>
                <a:gd name="T91" fmla="*/ 738 h 1078"/>
                <a:gd name="T92" fmla="*/ 908 w 1304"/>
                <a:gd name="T93" fmla="*/ 681 h 1078"/>
                <a:gd name="T94" fmla="*/ 964 w 1304"/>
                <a:gd name="T95" fmla="*/ 681 h 1078"/>
                <a:gd name="T96" fmla="*/ 964 w 1304"/>
                <a:gd name="T97" fmla="*/ 454 h 1078"/>
                <a:gd name="T98" fmla="*/ 1021 w 1304"/>
                <a:gd name="T99" fmla="*/ 454 h 1078"/>
                <a:gd name="T100" fmla="*/ 1021 w 1304"/>
                <a:gd name="T101" fmla="*/ 397 h 1078"/>
                <a:gd name="T102" fmla="*/ 1078 w 1304"/>
                <a:gd name="T103" fmla="*/ 397 h 1078"/>
                <a:gd name="T104" fmla="*/ 1078 w 1304"/>
                <a:gd name="T105" fmla="*/ 284 h 1078"/>
                <a:gd name="T106" fmla="*/ 1191 w 1304"/>
                <a:gd name="T107" fmla="*/ 284 h 1078"/>
                <a:gd name="T108" fmla="*/ 1191 w 1304"/>
                <a:gd name="T109" fmla="*/ 227 h 1078"/>
                <a:gd name="T110" fmla="*/ 1248 w 1304"/>
                <a:gd name="T111" fmla="*/ 227 h 1078"/>
                <a:gd name="T112" fmla="*/ 1248 w 1304"/>
                <a:gd name="T113" fmla="*/ 57 h 1078"/>
                <a:gd name="T114" fmla="*/ 1304 w 1304"/>
                <a:gd name="T115" fmla="*/ 57 h 1078"/>
                <a:gd name="T116" fmla="*/ 1304 w 1304"/>
                <a:gd name="T117" fmla="*/ 0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304" h="1078">
                  <a:moveTo>
                    <a:pt x="1304" y="0"/>
                  </a:moveTo>
                  <a:lnTo>
                    <a:pt x="1191" y="0"/>
                  </a:lnTo>
                  <a:lnTo>
                    <a:pt x="1191" y="57"/>
                  </a:lnTo>
                  <a:lnTo>
                    <a:pt x="1134" y="57"/>
                  </a:lnTo>
                  <a:lnTo>
                    <a:pt x="1134" y="114"/>
                  </a:lnTo>
                  <a:lnTo>
                    <a:pt x="1021" y="114"/>
                  </a:lnTo>
                  <a:lnTo>
                    <a:pt x="1021" y="171"/>
                  </a:lnTo>
                  <a:lnTo>
                    <a:pt x="908" y="171"/>
                  </a:lnTo>
                  <a:lnTo>
                    <a:pt x="908" y="227"/>
                  </a:lnTo>
                  <a:lnTo>
                    <a:pt x="851" y="227"/>
                  </a:lnTo>
                  <a:lnTo>
                    <a:pt x="851" y="284"/>
                  </a:lnTo>
                  <a:lnTo>
                    <a:pt x="397" y="284"/>
                  </a:lnTo>
                  <a:lnTo>
                    <a:pt x="397" y="341"/>
                  </a:lnTo>
                  <a:lnTo>
                    <a:pt x="454" y="341"/>
                  </a:lnTo>
                  <a:lnTo>
                    <a:pt x="454" y="397"/>
                  </a:lnTo>
                  <a:lnTo>
                    <a:pt x="511" y="397"/>
                  </a:lnTo>
                  <a:lnTo>
                    <a:pt x="511" y="454"/>
                  </a:lnTo>
                  <a:lnTo>
                    <a:pt x="397" y="454"/>
                  </a:lnTo>
                  <a:lnTo>
                    <a:pt x="397" y="511"/>
                  </a:lnTo>
                  <a:lnTo>
                    <a:pt x="341" y="511"/>
                  </a:lnTo>
                  <a:lnTo>
                    <a:pt x="341" y="567"/>
                  </a:lnTo>
                  <a:lnTo>
                    <a:pt x="284" y="567"/>
                  </a:lnTo>
                  <a:lnTo>
                    <a:pt x="284" y="738"/>
                  </a:lnTo>
                  <a:lnTo>
                    <a:pt x="57" y="738"/>
                  </a:lnTo>
                  <a:lnTo>
                    <a:pt x="57" y="794"/>
                  </a:lnTo>
                  <a:lnTo>
                    <a:pt x="0" y="794"/>
                  </a:lnTo>
                  <a:lnTo>
                    <a:pt x="0" y="851"/>
                  </a:lnTo>
                  <a:lnTo>
                    <a:pt x="57" y="851"/>
                  </a:lnTo>
                  <a:lnTo>
                    <a:pt x="57" y="908"/>
                  </a:lnTo>
                  <a:lnTo>
                    <a:pt x="0" y="908"/>
                  </a:lnTo>
                  <a:lnTo>
                    <a:pt x="0" y="1021"/>
                  </a:lnTo>
                  <a:lnTo>
                    <a:pt x="114" y="1021"/>
                  </a:lnTo>
                  <a:lnTo>
                    <a:pt x="114" y="964"/>
                  </a:lnTo>
                  <a:lnTo>
                    <a:pt x="227" y="964"/>
                  </a:lnTo>
                  <a:lnTo>
                    <a:pt x="227" y="1021"/>
                  </a:lnTo>
                  <a:lnTo>
                    <a:pt x="284" y="1021"/>
                  </a:lnTo>
                  <a:lnTo>
                    <a:pt x="284" y="1078"/>
                  </a:lnTo>
                  <a:lnTo>
                    <a:pt x="454" y="1078"/>
                  </a:lnTo>
                  <a:lnTo>
                    <a:pt x="454" y="1021"/>
                  </a:lnTo>
                  <a:lnTo>
                    <a:pt x="567" y="1021"/>
                  </a:lnTo>
                  <a:lnTo>
                    <a:pt x="567" y="964"/>
                  </a:lnTo>
                  <a:lnTo>
                    <a:pt x="681" y="964"/>
                  </a:lnTo>
                  <a:lnTo>
                    <a:pt x="681" y="851"/>
                  </a:lnTo>
                  <a:lnTo>
                    <a:pt x="851" y="851"/>
                  </a:lnTo>
                  <a:lnTo>
                    <a:pt x="851" y="738"/>
                  </a:lnTo>
                  <a:lnTo>
                    <a:pt x="908" y="738"/>
                  </a:lnTo>
                  <a:lnTo>
                    <a:pt x="908" y="681"/>
                  </a:lnTo>
                  <a:lnTo>
                    <a:pt x="964" y="681"/>
                  </a:lnTo>
                  <a:lnTo>
                    <a:pt x="964" y="454"/>
                  </a:lnTo>
                  <a:lnTo>
                    <a:pt x="1021" y="454"/>
                  </a:lnTo>
                  <a:lnTo>
                    <a:pt x="1021" y="397"/>
                  </a:lnTo>
                  <a:lnTo>
                    <a:pt x="1078" y="397"/>
                  </a:lnTo>
                  <a:lnTo>
                    <a:pt x="1078" y="284"/>
                  </a:lnTo>
                  <a:lnTo>
                    <a:pt x="1191" y="284"/>
                  </a:lnTo>
                  <a:lnTo>
                    <a:pt x="1191" y="227"/>
                  </a:lnTo>
                  <a:lnTo>
                    <a:pt x="1248" y="227"/>
                  </a:lnTo>
                  <a:lnTo>
                    <a:pt x="1248" y="57"/>
                  </a:lnTo>
                  <a:lnTo>
                    <a:pt x="1304" y="57"/>
                  </a:lnTo>
                  <a:lnTo>
                    <a:pt x="1304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7" name="Freeform 308">
              <a:extLst>
                <a:ext uri="{FF2B5EF4-FFF2-40B4-BE49-F238E27FC236}">
                  <a16:creationId xmlns:a16="http://schemas.microsoft.com/office/drawing/2014/main" id="{3466642A-A83F-4738-83A9-85BFF23EACEA}"/>
                </a:ext>
              </a:extLst>
            </p:cNvPr>
            <p:cNvSpPr>
              <a:spLocks/>
            </p:cNvSpPr>
            <p:nvPr/>
          </p:nvSpPr>
          <p:spPr bwMode="auto">
            <a:xfrm>
              <a:off x="3931" y="1140"/>
              <a:ext cx="851" cy="624"/>
            </a:xfrm>
            <a:custGeom>
              <a:avLst/>
              <a:gdLst>
                <a:gd name="T0" fmla="*/ 851 w 851"/>
                <a:gd name="T1" fmla="*/ 227 h 624"/>
                <a:gd name="T2" fmla="*/ 851 w 851"/>
                <a:gd name="T3" fmla="*/ 340 h 624"/>
                <a:gd name="T4" fmla="*/ 794 w 851"/>
                <a:gd name="T5" fmla="*/ 340 h 624"/>
                <a:gd name="T6" fmla="*/ 794 w 851"/>
                <a:gd name="T7" fmla="*/ 397 h 624"/>
                <a:gd name="T8" fmla="*/ 737 w 851"/>
                <a:gd name="T9" fmla="*/ 397 h 624"/>
                <a:gd name="T10" fmla="*/ 737 w 851"/>
                <a:gd name="T11" fmla="*/ 454 h 624"/>
                <a:gd name="T12" fmla="*/ 624 w 851"/>
                <a:gd name="T13" fmla="*/ 454 h 624"/>
                <a:gd name="T14" fmla="*/ 624 w 851"/>
                <a:gd name="T15" fmla="*/ 511 h 624"/>
                <a:gd name="T16" fmla="*/ 511 w 851"/>
                <a:gd name="T17" fmla="*/ 511 h 624"/>
                <a:gd name="T18" fmla="*/ 511 w 851"/>
                <a:gd name="T19" fmla="*/ 567 h 624"/>
                <a:gd name="T20" fmla="*/ 454 w 851"/>
                <a:gd name="T21" fmla="*/ 567 h 624"/>
                <a:gd name="T22" fmla="*/ 454 w 851"/>
                <a:gd name="T23" fmla="*/ 624 h 624"/>
                <a:gd name="T24" fmla="*/ 0 w 851"/>
                <a:gd name="T25" fmla="*/ 624 h 624"/>
                <a:gd name="T26" fmla="*/ 0 w 851"/>
                <a:gd name="T27" fmla="*/ 114 h 624"/>
                <a:gd name="T28" fmla="*/ 57 w 851"/>
                <a:gd name="T29" fmla="*/ 114 h 624"/>
                <a:gd name="T30" fmla="*/ 57 w 851"/>
                <a:gd name="T31" fmla="*/ 57 h 624"/>
                <a:gd name="T32" fmla="*/ 227 w 851"/>
                <a:gd name="T33" fmla="*/ 57 h 624"/>
                <a:gd name="T34" fmla="*/ 227 w 851"/>
                <a:gd name="T35" fmla="*/ 0 h 624"/>
                <a:gd name="T36" fmla="*/ 454 w 851"/>
                <a:gd name="T37" fmla="*/ 0 h 624"/>
                <a:gd name="T38" fmla="*/ 454 w 851"/>
                <a:gd name="T39" fmla="*/ 57 h 624"/>
                <a:gd name="T40" fmla="*/ 567 w 851"/>
                <a:gd name="T41" fmla="*/ 57 h 624"/>
                <a:gd name="T42" fmla="*/ 567 w 851"/>
                <a:gd name="T43" fmla="*/ 114 h 624"/>
                <a:gd name="T44" fmla="*/ 737 w 851"/>
                <a:gd name="T45" fmla="*/ 114 h 624"/>
                <a:gd name="T46" fmla="*/ 737 w 851"/>
                <a:gd name="T47" fmla="*/ 227 h 624"/>
                <a:gd name="T48" fmla="*/ 851 w 851"/>
                <a:gd name="T49" fmla="*/ 22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851" h="624">
                  <a:moveTo>
                    <a:pt x="851" y="227"/>
                  </a:moveTo>
                  <a:lnTo>
                    <a:pt x="851" y="340"/>
                  </a:lnTo>
                  <a:lnTo>
                    <a:pt x="794" y="340"/>
                  </a:lnTo>
                  <a:lnTo>
                    <a:pt x="794" y="397"/>
                  </a:lnTo>
                  <a:lnTo>
                    <a:pt x="737" y="397"/>
                  </a:lnTo>
                  <a:lnTo>
                    <a:pt x="737" y="454"/>
                  </a:lnTo>
                  <a:lnTo>
                    <a:pt x="624" y="454"/>
                  </a:lnTo>
                  <a:lnTo>
                    <a:pt x="624" y="511"/>
                  </a:lnTo>
                  <a:lnTo>
                    <a:pt x="511" y="511"/>
                  </a:lnTo>
                  <a:lnTo>
                    <a:pt x="511" y="567"/>
                  </a:lnTo>
                  <a:lnTo>
                    <a:pt x="454" y="567"/>
                  </a:lnTo>
                  <a:lnTo>
                    <a:pt x="454" y="624"/>
                  </a:lnTo>
                  <a:lnTo>
                    <a:pt x="0" y="624"/>
                  </a:lnTo>
                  <a:lnTo>
                    <a:pt x="0" y="114"/>
                  </a:lnTo>
                  <a:lnTo>
                    <a:pt x="57" y="114"/>
                  </a:lnTo>
                  <a:lnTo>
                    <a:pt x="57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737" y="114"/>
                  </a:lnTo>
                  <a:lnTo>
                    <a:pt x="737" y="227"/>
                  </a:lnTo>
                  <a:lnTo>
                    <a:pt x="851" y="22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8" name="Freeform 309">
              <a:extLst>
                <a:ext uri="{FF2B5EF4-FFF2-40B4-BE49-F238E27FC236}">
                  <a16:creationId xmlns:a16="http://schemas.microsoft.com/office/drawing/2014/main" id="{79A6F173-A19C-4A14-A60F-E98F64FF4D7E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1651"/>
              <a:ext cx="964" cy="567"/>
            </a:xfrm>
            <a:custGeom>
              <a:avLst/>
              <a:gdLst>
                <a:gd name="T0" fmla="*/ 907 w 964"/>
                <a:gd name="T1" fmla="*/ 170 h 567"/>
                <a:gd name="T2" fmla="*/ 623 w 964"/>
                <a:gd name="T3" fmla="*/ 170 h 567"/>
                <a:gd name="T4" fmla="*/ 623 w 964"/>
                <a:gd name="T5" fmla="*/ 113 h 567"/>
                <a:gd name="T6" fmla="*/ 567 w 964"/>
                <a:gd name="T7" fmla="*/ 113 h 567"/>
                <a:gd name="T8" fmla="*/ 567 w 964"/>
                <a:gd name="T9" fmla="*/ 0 h 567"/>
                <a:gd name="T10" fmla="*/ 0 w 964"/>
                <a:gd name="T11" fmla="*/ 0 h 567"/>
                <a:gd name="T12" fmla="*/ 0 w 964"/>
                <a:gd name="T13" fmla="*/ 170 h 567"/>
                <a:gd name="T14" fmla="*/ 113 w 964"/>
                <a:gd name="T15" fmla="*/ 170 h 567"/>
                <a:gd name="T16" fmla="*/ 113 w 964"/>
                <a:gd name="T17" fmla="*/ 283 h 567"/>
                <a:gd name="T18" fmla="*/ 170 w 964"/>
                <a:gd name="T19" fmla="*/ 283 h 567"/>
                <a:gd name="T20" fmla="*/ 170 w 964"/>
                <a:gd name="T21" fmla="*/ 340 h 567"/>
                <a:gd name="T22" fmla="*/ 340 w 964"/>
                <a:gd name="T23" fmla="*/ 340 h 567"/>
                <a:gd name="T24" fmla="*/ 340 w 964"/>
                <a:gd name="T25" fmla="*/ 396 h 567"/>
                <a:gd name="T26" fmla="*/ 453 w 964"/>
                <a:gd name="T27" fmla="*/ 396 h 567"/>
                <a:gd name="T28" fmla="*/ 453 w 964"/>
                <a:gd name="T29" fmla="*/ 453 h 567"/>
                <a:gd name="T30" fmla="*/ 510 w 964"/>
                <a:gd name="T31" fmla="*/ 453 h 567"/>
                <a:gd name="T32" fmla="*/ 510 w 964"/>
                <a:gd name="T33" fmla="*/ 567 h 567"/>
                <a:gd name="T34" fmla="*/ 737 w 964"/>
                <a:gd name="T35" fmla="*/ 567 h 567"/>
                <a:gd name="T36" fmla="*/ 737 w 964"/>
                <a:gd name="T37" fmla="*/ 396 h 567"/>
                <a:gd name="T38" fmla="*/ 794 w 964"/>
                <a:gd name="T39" fmla="*/ 396 h 567"/>
                <a:gd name="T40" fmla="*/ 794 w 964"/>
                <a:gd name="T41" fmla="*/ 340 h 567"/>
                <a:gd name="T42" fmla="*/ 850 w 964"/>
                <a:gd name="T43" fmla="*/ 340 h 567"/>
                <a:gd name="T44" fmla="*/ 850 w 964"/>
                <a:gd name="T45" fmla="*/ 283 h 567"/>
                <a:gd name="T46" fmla="*/ 964 w 964"/>
                <a:gd name="T47" fmla="*/ 283 h 567"/>
                <a:gd name="T48" fmla="*/ 964 w 964"/>
                <a:gd name="T49" fmla="*/ 226 h 567"/>
                <a:gd name="T50" fmla="*/ 907 w 964"/>
                <a:gd name="T51" fmla="*/ 226 h 567"/>
                <a:gd name="T52" fmla="*/ 907 w 964"/>
                <a:gd name="T53" fmla="*/ 17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64" h="567">
                  <a:moveTo>
                    <a:pt x="907" y="170"/>
                  </a:moveTo>
                  <a:lnTo>
                    <a:pt x="623" y="170"/>
                  </a:lnTo>
                  <a:lnTo>
                    <a:pt x="623" y="113"/>
                  </a:lnTo>
                  <a:lnTo>
                    <a:pt x="567" y="113"/>
                  </a:lnTo>
                  <a:lnTo>
                    <a:pt x="567" y="0"/>
                  </a:lnTo>
                  <a:lnTo>
                    <a:pt x="0" y="0"/>
                  </a:lnTo>
                  <a:lnTo>
                    <a:pt x="0" y="170"/>
                  </a:lnTo>
                  <a:lnTo>
                    <a:pt x="113" y="170"/>
                  </a:lnTo>
                  <a:lnTo>
                    <a:pt x="113" y="283"/>
                  </a:lnTo>
                  <a:lnTo>
                    <a:pt x="170" y="283"/>
                  </a:lnTo>
                  <a:lnTo>
                    <a:pt x="170" y="340"/>
                  </a:lnTo>
                  <a:lnTo>
                    <a:pt x="340" y="340"/>
                  </a:lnTo>
                  <a:lnTo>
                    <a:pt x="340" y="396"/>
                  </a:lnTo>
                  <a:lnTo>
                    <a:pt x="453" y="396"/>
                  </a:lnTo>
                  <a:lnTo>
                    <a:pt x="453" y="453"/>
                  </a:lnTo>
                  <a:lnTo>
                    <a:pt x="510" y="453"/>
                  </a:lnTo>
                  <a:lnTo>
                    <a:pt x="510" y="567"/>
                  </a:lnTo>
                  <a:lnTo>
                    <a:pt x="737" y="567"/>
                  </a:lnTo>
                  <a:lnTo>
                    <a:pt x="737" y="396"/>
                  </a:lnTo>
                  <a:lnTo>
                    <a:pt x="794" y="396"/>
                  </a:lnTo>
                  <a:lnTo>
                    <a:pt x="794" y="340"/>
                  </a:lnTo>
                  <a:lnTo>
                    <a:pt x="850" y="340"/>
                  </a:lnTo>
                  <a:lnTo>
                    <a:pt x="850" y="283"/>
                  </a:lnTo>
                  <a:lnTo>
                    <a:pt x="964" y="283"/>
                  </a:lnTo>
                  <a:lnTo>
                    <a:pt x="964" y="226"/>
                  </a:lnTo>
                  <a:lnTo>
                    <a:pt x="907" y="226"/>
                  </a:lnTo>
                  <a:lnTo>
                    <a:pt x="907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9" name="Freeform 310">
              <a:extLst>
                <a:ext uri="{FF2B5EF4-FFF2-40B4-BE49-F238E27FC236}">
                  <a16:creationId xmlns:a16="http://schemas.microsoft.com/office/drawing/2014/main" id="{F6B3BBAB-F744-4B5C-832E-C28C9C611C8B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403"/>
              <a:ext cx="1701" cy="1701"/>
            </a:xfrm>
            <a:custGeom>
              <a:avLst/>
              <a:gdLst>
                <a:gd name="T0" fmla="*/ 1701 w 1701"/>
                <a:gd name="T1" fmla="*/ 284 h 1701"/>
                <a:gd name="T2" fmla="*/ 1588 w 1701"/>
                <a:gd name="T3" fmla="*/ 340 h 1701"/>
                <a:gd name="T4" fmla="*/ 1531 w 1701"/>
                <a:gd name="T5" fmla="*/ 624 h 1701"/>
                <a:gd name="T6" fmla="*/ 1645 w 1701"/>
                <a:gd name="T7" fmla="*/ 851 h 1701"/>
                <a:gd name="T8" fmla="*/ 1531 w 1701"/>
                <a:gd name="T9" fmla="*/ 851 h 1701"/>
                <a:gd name="T10" fmla="*/ 1645 w 1701"/>
                <a:gd name="T11" fmla="*/ 964 h 1701"/>
                <a:gd name="T12" fmla="*/ 1588 w 1701"/>
                <a:gd name="T13" fmla="*/ 1021 h 1701"/>
                <a:gd name="T14" fmla="*/ 1531 w 1701"/>
                <a:gd name="T15" fmla="*/ 1077 h 1701"/>
                <a:gd name="T16" fmla="*/ 1418 w 1701"/>
                <a:gd name="T17" fmla="*/ 1248 h 1701"/>
                <a:gd name="T18" fmla="*/ 1531 w 1701"/>
                <a:gd name="T19" fmla="*/ 1418 h 1701"/>
                <a:gd name="T20" fmla="*/ 1361 w 1701"/>
                <a:gd name="T21" fmla="*/ 1531 h 1701"/>
                <a:gd name="T22" fmla="*/ 1361 w 1701"/>
                <a:gd name="T23" fmla="*/ 1644 h 1701"/>
                <a:gd name="T24" fmla="*/ 1304 w 1701"/>
                <a:gd name="T25" fmla="*/ 1701 h 1701"/>
                <a:gd name="T26" fmla="*/ 1134 w 1701"/>
                <a:gd name="T27" fmla="*/ 1644 h 1701"/>
                <a:gd name="T28" fmla="*/ 1021 w 1701"/>
                <a:gd name="T29" fmla="*/ 1588 h 1701"/>
                <a:gd name="T30" fmla="*/ 964 w 1701"/>
                <a:gd name="T31" fmla="*/ 1531 h 1701"/>
                <a:gd name="T32" fmla="*/ 907 w 1701"/>
                <a:gd name="T33" fmla="*/ 1474 h 1701"/>
                <a:gd name="T34" fmla="*/ 794 w 1701"/>
                <a:gd name="T35" fmla="*/ 1361 h 1701"/>
                <a:gd name="T36" fmla="*/ 737 w 1701"/>
                <a:gd name="T37" fmla="*/ 1304 h 1701"/>
                <a:gd name="T38" fmla="*/ 794 w 1701"/>
                <a:gd name="T39" fmla="*/ 1248 h 1701"/>
                <a:gd name="T40" fmla="*/ 737 w 1701"/>
                <a:gd name="T41" fmla="*/ 1191 h 1701"/>
                <a:gd name="T42" fmla="*/ 624 w 1701"/>
                <a:gd name="T43" fmla="*/ 1248 h 1701"/>
                <a:gd name="T44" fmla="*/ 567 w 1701"/>
                <a:gd name="T45" fmla="*/ 1361 h 1701"/>
                <a:gd name="T46" fmla="*/ 454 w 1701"/>
                <a:gd name="T47" fmla="*/ 1304 h 1701"/>
                <a:gd name="T48" fmla="*/ 397 w 1701"/>
                <a:gd name="T49" fmla="*/ 1474 h 1701"/>
                <a:gd name="T50" fmla="*/ 340 w 1701"/>
                <a:gd name="T51" fmla="*/ 1418 h 1701"/>
                <a:gd name="T52" fmla="*/ 227 w 1701"/>
                <a:gd name="T53" fmla="*/ 1531 h 1701"/>
                <a:gd name="T54" fmla="*/ 284 w 1701"/>
                <a:gd name="T55" fmla="*/ 1588 h 1701"/>
                <a:gd name="T56" fmla="*/ 0 w 1701"/>
                <a:gd name="T57" fmla="*/ 1474 h 1701"/>
                <a:gd name="T58" fmla="*/ 57 w 1701"/>
                <a:gd name="T59" fmla="*/ 1304 h 1701"/>
                <a:gd name="T60" fmla="*/ 114 w 1701"/>
                <a:gd name="T61" fmla="*/ 1134 h 1701"/>
                <a:gd name="T62" fmla="*/ 170 w 1701"/>
                <a:gd name="T63" fmla="*/ 794 h 1701"/>
                <a:gd name="T64" fmla="*/ 284 w 1701"/>
                <a:gd name="T65" fmla="*/ 624 h 1701"/>
                <a:gd name="T66" fmla="*/ 454 w 1701"/>
                <a:gd name="T67" fmla="*/ 510 h 1701"/>
                <a:gd name="T68" fmla="*/ 567 w 1701"/>
                <a:gd name="T69" fmla="*/ 567 h 1701"/>
                <a:gd name="T70" fmla="*/ 851 w 1701"/>
                <a:gd name="T71" fmla="*/ 510 h 1701"/>
                <a:gd name="T72" fmla="*/ 1077 w 1701"/>
                <a:gd name="T73" fmla="*/ 397 h 1701"/>
                <a:gd name="T74" fmla="*/ 1134 w 1701"/>
                <a:gd name="T75" fmla="*/ 284 h 1701"/>
                <a:gd name="T76" fmla="*/ 1191 w 1701"/>
                <a:gd name="T77" fmla="*/ 114 h 1701"/>
                <a:gd name="T78" fmla="*/ 1248 w 1701"/>
                <a:gd name="T79" fmla="*/ 57 h 1701"/>
                <a:gd name="T80" fmla="*/ 1304 w 1701"/>
                <a:gd name="T81" fmla="*/ 0 h 1701"/>
                <a:gd name="T82" fmla="*/ 1418 w 1701"/>
                <a:gd name="T83" fmla="*/ 57 h 1701"/>
                <a:gd name="T84" fmla="*/ 1531 w 1701"/>
                <a:gd name="T85" fmla="*/ 114 h 1701"/>
                <a:gd name="T86" fmla="*/ 1588 w 1701"/>
                <a:gd name="T87" fmla="*/ 17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701" h="1701">
                  <a:moveTo>
                    <a:pt x="1701" y="170"/>
                  </a:moveTo>
                  <a:lnTo>
                    <a:pt x="1701" y="284"/>
                  </a:lnTo>
                  <a:lnTo>
                    <a:pt x="1588" y="284"/>
                  </a:lnTo>
                  <a:lnTo>
                    <a:pt x="1588" y="340"/>
                  </a:lnTo>
                  <a:lnTo>
                    <a:pt x="1531" y="340"/>
                  </a:lnTo>
                  <a:lnTo>
                    <a:pt x="1531" y="624"/>
                  </a:lnTo>
                  <a:lnTo>
                    <a:pt x="1645" y="624"/>
                  </a:lnTo>
                  <a:lnTo>
                    <a:pt x="1645" y="851"/>
                  </a:lnTo>
                  <a:lnTo>
                    <a:pt x="1588" y="851"/>
                  </a:lnTo>
                  <a:lnTo>
                    <a:pt x="1531" y="851"/>
                  </a:lnTo>
                  <a:lnTo>
                    <a:pt x="1531" y="964"/>
                  </a:lnTo>
                  <a:lnTo>
                    <a:pt x="1645" y="964"/>
                  </a:lnTo>
                  <a:lnTo>
                    <a:pt x="1645" y="1021"/>
                  </a:lnTo>
                  <a:lnTo>
                    <a:pt x="1588" y="1021"/>
                  </a:lnTo>
                  <a:lnTo>
                    <a:pt x="1588" y="1077"/>
                  </a:lnTo>
                  <a:lnTo>
                    <a:pt x="1531" y="1077"/>
                  </a:lnTo>
                  <a:lnTo>
                    <a:pt x="1531" y="1248"/>
                  </a:lnTo>
                  <a:lnTo>
                    <a:pt x="1418" y="1248"/>
                  </a:lnTo>
                  <a:lnTo>
                    <a:pt x="1418" y="1418"/>
                  </a:lnTo>
                  <a:lnTo>
                    <a:pt x="1531" y="1418"/>
                  </a:lnTo>
                  <a:lnTo>
                    <a:pt x="1531" y="1531"/>
                  </a:lnTo>
                  <a:lnTo>
                    <a:pt x="1361" y="1531"/>
                  </a:lnTo>
                  <a:lnTo>
                    <a:pt x="1361" y="1588"/>
                  </a:lnTo>
                  <a:lnTo>
                    <a:pt x="1361" y="1644"/>
                  </a:lnTo>
                  <a:lnTo>
                    <a:pt x="1304" y="1644"/>
                  </a:lnTo>
                  <a:lnTo>
                    <a:pt x="1304" y="1701"/>
                  </a:lnTo>
                  <a:lnTo>
                    <a:pt x="1134" y="1701"/>
                  </a:lnTo>
                  <a:lnTo>
                    <a:pt x="1134" y="1644"/>
                  </a:lnTo>
                  <a:lnTo>
                    <a:pt x="1021" y="1644"/>
                  </a:lnTo>
                  <a:lnTo>
                    <a:pt x="1021" y="1588"/>
                  </a:lnTo>
                  <a:lnTo>
                    <a:pt x="964" y="1588"/>
                  </a:lnTo>
                  <a:lnTo>
                    <a:pt x="964" y="1531"/>
                  </a:lnTo>
                  <a:lnTo>
                    <a:pt x="907" y="1531"/>
                  </a:lnTo>
                  <a:lnTo>
                    <a:pt x="907" y="1474"/>
                  </a:lnTo>
                  <a:lnTo>
                    <a:pt x="794" y="1474"/>
                  </a:lnTo>
                  <a:lnTo>
                    <a:pt x="794" y="1361"/>
                  </a:lnTo>
                  <a:lnTo>
                    <a:pt x="737" y="1361"/>
                  </a:lnTo>
                  <a:lnTo>
                    <a:pt x="737" y="1304"/>
                  </a:lnTo>
                  <a:lnTo>
                    <a:pt x="794" y="1304"/>
                  </a:lnTo>
                  <a:lnTo>
                    <a:pt x="794" y="1248"/>
                  </a:lnTo>
                  <a:lnTo>
                    <a:pt x="737" y="1248"/>
                  </a:lnTo>
                  <a:lnTo>
                    <a:pt x="737" y="1191"/>
                  </a:lnTo>
                  <a:lnTo>
                    <a:pt x="624" y="1191"/>
                  </a:lnTo>
                  <a:lnTo>
                    <a:pt x="624" y="1248"/>
                  </a:lnTo>
                  <a:lnTo>
                    <a:pt x="567" y="1248"/>
                  </a:lnTo>
                  <a:lnTo>
                    <a:pt x="567" y="1361"/>
                  </a:lnTo>
                  <a:lnTo>
                    <a:pt x="454" y="1361"/>
                  </a:lnTo>
                  <a:lnTo>
                    <a:pt x="454" y="1304"/>
                  </a:lnTo>
                  <a:lnTo>
                    <a:pt x="397" y="1304"/>
                  </a:lnTo>
                  <a:lnTo>
                    <a:pt x="397" y="1474"/>
                  </a:lnTo>
                  <a:lnTo>
                    <a:pt x="340" y="1474"/>
                  </a:lnTo>
                  <a:lnTo>
                    <a:pt x="340" y="1418"/>
                  </a:lnTo>
                  <a:lnTo>
                    <a:pt x="227" y="1418"/>
                  </a:lnTo>
                  <a:lnTo>
                    <a:pt x="227" y="1531"/>
                  </a:lnTo>
                  <a:lnTo>
                    <a:pt x="284" y="1531"/>
                  </a:lnTo>
                  <a:lnTo>
                    <a:pt x="284" y="1588"/>
                  </a:lnTo>
                  <a:lnTo>
                    <a:pt x="0" y="1588"/>
                  </a:lnTo>
                  <a:lnTo>
                    <a:pt x="0" y="1474"/>
                  </a:lnTo>
                  <a:lnTo>
                    <a:pt x="57" y="1474"/>
                  </a:lnTo>
                  <a:lnTo>
                    <a:pt x="57" y="1304"/>
                  </a:lnTo>
                  <a:lnTo>
                    <a:pt x="114" y="1304"/>
                  </a:lnTo>
                  <a:lnTo>
                    <a:pt x="114" y="1134"/>
                  </a:lnTo>
                  <a:lnTo>
                    <a:pt x="170" y="1134"/>
                  </a:lnTo>
                  <a:lnTo>
                    <a:pt x="170" y="794"/>
                  </a:lnTo>
                  <a:lnTo>
                    <a:pt x="227" y="794"/>
                  </a:lnTo>
                  <a:lnTo>
                    <a:pt x="284" y="624"/>
                  </a:lnTo>
                  <a:lnTo>
                    <a:pt x="454" y="624"/>
                  </a:lnTo>
                  <a:lnTo>
                    <a:pt x="454" y="510"/>
                  </a:lnTo>
                  <a:lnTo>
                    <a:pt x="567" y="510"/>
                  </a:lnTo>
                  <a:lnTo>
                    <a:pt x="567" y="567"/>
                  </a:lnTo>
                  <a:lnTo>
                    <a:pt x="851" y="567"/>
                  </a:lnTo>
                  <a:lnTo>
                    <a:pt x="851" y="510"/>
                  </a:lnTo>
                  <a:lnTo>
                    <a:pt x="1077" y="510"/>
                  </a:lnTo>
                  <a:lnTo>
                    <a:pt x="1077" y="397"/>
                  </a:lnTo>
                  <a:lnTo>
                    <a:pt x="1134" y="397"/>
                  </a:lnTo>
                  <a:lnTo>
                    <a:pt x="1134" y="284"/>
                  </a:lnTo>
                  <a:lnTo>
                    <a:pt x="1191" y="284"/>
                  </a:lnTo>
                  <a:lnTo>
                    <a:pt x="1191" y="114"/>
                  </a:lnTo>
                  <a:lnTo>
                    <a:pt x="1248" y="114"/>
                  </a:lnTo>
                  <a:lnTo>
                    <a:pt x="1248" y="57"/>
                  </a:lnTo>
                  <a:lnTo>
                    <a:pt x="1304" y="57"/>
                  </a:lnTo>
                  <a:lnTo>
                    <a:pt x="1304" y="0"/>
                  </a:lnTo>
                  <a:lnTo>
                    <a:pt x="1418" y="0"/>
                  </a:lnTo>
                  <a:lnTo>
                    <a:pt x="1418" y="57"/>
                  </a:lnTo>
                  <a:lnTo>
                    <a:pt x="1531" y="57"/>
                  </a:lnTo>
                  <a:lnTo>
                    <a:pt x="1531" y="114"/>
                  </a:lnTo>
                  <a:lnTo>
                    <a:pt x="1588" y="114"/>
                  </a:lnTo>
                  <a:lnTo>
                    <a:pt x="1588" y="170"/>
                  </a:lnTo>
                  <a:lnTo>
                    <a:pt x="1701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10" name="Freeform 315">
              <a:extLst>
                <a:ext uri="{FF2B5EF4-FFF2-40B4-BE49-F238E27FC236}">
                  <a16:creationId xmlns:a16="http://schemas.microsoft.com/office/drawing/2014/main" id="{9DC267F8-1554-454D-B97F-1081935259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7" y="176"/>
              <a:ext cx="1020" cy="851"/>
            </a:xfrm>
            <a:custGeom>
              <a:avLst/>
              <a:gdLst>
                <a:gd name="T0" fmla="*/ 1020 w 1020"/>
                <a:gd name="T1" fmla="*/ 0 h 851"/>
                <a:gd name="T2" fmla="*/ 1020 w 1020"/>
                <a:gd name="T3" fmla="*/ 284 h 851"/>
                <a:gd name="T4" fmla="*/ 964 w 1020"/>
                <a:gd name="T5" fmla="*/ 284 h 851"/>
                <a:gd name="T6" fmla="*/ 964 w 1020"/>
                <a:gd name="T7" fmla="*/ 341 h 851"/>
                <a:gd name="T8" fmla="*/ 907 w 1020"/>
                <a:gd name="T9" fmla="*/ 341 h 851"/>
                <a:gd name="T10" fmla="*/ 907 w 1020"/>
                <a:gd name="T11" fmla="*/ 511 h 851"/>
                <a:gd name="T12" fmla="*/ 850 w 1020"/>
                <a:gd name="T13" fmla="*/ 511 h 851"/>
                <a:gd name="T14" fmla="*/ 850 w 1020"/>
                <a:gd name="T15" fmla="*/ 624 h 851"/>
                <a:gd name="T16" fmla="*/ 793 w 1020"/>
                <a:gd name="T17" fmla="*/ 624 h 851"/>
                <a:gd name="T18" fmla="*/ 793 w 1020"/>
                <a:gd name="T19" fmla="*/ 737 h 851"/>
                <a:gd name="T20" fmla="*/ 567 w 1020"/>
                <a:gd name="T21" fmla="*/ 737 h 851"/>
                <a:gd name="T22" fmla="*/ 567 w 1020"/>
                <a:gd name="T23" fmla="*/ 794 h 851"/>
                <a:gd name="T24" fmla="*/ 283 w 1020"/>
                <a:gd name="T25" fmla="*/ 794 h 851"/>
                <a:gd name="T26" fmla="*/ 283 w 1020"/>
                <a:gd name="T27" fmla="*/ 737 h 851"/>
                <a:gd name="T28" fmla="*/ 170 w 1020"/>
                <a:gd name="T29" fmla="*/ 737 h 851"/>
                <a:gd name="T30" fmla="*/ 170 w 1020"/>
                <a:gd name="T31" fmla="*/ 851 h 851"/>
                <a:gd name="T32" fmla="*/ 56 w 1020"/>
                <a:gd name="T33" fmla="*/ 851 h 851"/>
                <a:gd name="T34" fmla="*/ 0 w 1020"/>
                <a:gd name="T35" fmla="*/ 851 h 851"/>
                <a:gd name="T36" fmla="*/ 0 w 1020"/>
                <a:gd name="T37" fmla="*/ 794 h 851"/>
                <a:gd name="T38" fmla="*/ 56 w 1020"/>
                <a:gd name="T39" fmla="*/ 794 h 851"/>
                <a:gd name="T40" fmla="*/ 56 w 1020"/>
                <a:gd name="T41" fmla="*/ 681 h 851"/>
                <a:gd name="T42" fmla="*/ 113 w 1020"/>
                <a:gd name="T43" fmla="*/ 681 h 851"/>
                <a:gd name="T44" fmla="*/ 113 w 1020"/>
                <a:gd name="T45" fmla="*/ 454 h 851"/>
                <a:gd name="T46" fmla="*/ 170 w 1020"/>
                <a:gd name="T47" fmla="*/ 454 h 851"/>
                <a:gd name="T48" fmla="*/ 170 w 1020"/>
                <a:gd name="T49" fmla="*/ 114 h 851"/>
                <a:gd name="T50" fmla="*/ 737 w 1020"/>
                <a:gd name="T51" fmla="*/ 114 h 851"/>
                <a:gd name="T52" fmla="*/ 737 w 1020"/>
                <a:gd name="T53" fmla="*/ 57 h 851"/>
                <a:gd name="T54" fmla="*/ 850 w 1020"/>
                <a:gd name="T55" fmla="*/ 57 h 851"/>
                <a:gd name="T56" fmla="*/ 850 w 1020"/>
                <a:gd name="T57" fmla="*/ 0 h 851"/>
                <a:gd name="T58" fmla="*/ 1020 w 1020"/>
                <a:gd name="T59" fmla="*/ 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020" h="851">
                  <a:moveTo>
                    <a:pt x="1020" y="0"/>
                  </a:moveTo>
                  <a:lnTo>
                    <a:pt x="1020" y="284"/>
                  </a:lnTo>
                  <a:lnTo>
                    <a:pt x="964" y="284"/>
                  </a:lnTo>
                  <a:lnTo>
                    <a:pt x="964" y="341"/>
                  </a:lnTo>
                  <a:lnTo>
                    <a:pt x="907" y="341"/>
                  </a:lnTo>
                  <a:lnTo>
                    <a:pt x="907" y="511"/>
                  </a:lnTo>
                  <a:lnTo>
                    <a:pt x="850" y="511"/>
                  </a:lnTo>
                  <a:lnTo>
                    <a:pt x="850" y="624"/>
                  </a:lnTo>
                  <a:lnTo>
                    <a:pt x="793" y="624"/>
                  </a:lnTo>
                  <a:lnTo>
                    <a:pt x="793" y="737"/>
                  </a:lnTo>
                  <a:lnTo>
                    <a:pt x="567" y="737"/>
                  </a:lnTo>
                  <a:lnTo>
                    <a:pt x="567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170" y="737"/>
                  </a:lnTo>
                  <a:lnTo>
                    <a:pt x="170" y="851"/>
                  </a:lnTo>
                  <a:lnTo>
                    <a:pt x="56" y="851"/>
                  </a:lnTo>
                  <a:lnTo>
                    <a:pt x="0" y="851"/>
                  </a:lnTo>
                  <a:lnTo>
                    <a:pt x="0" y="794"/>
                  </a:lnTo>
                  <a:lnTo>
                    <a:pt x="56" y="794"/>
                  </a:lnTo>
                  <a:lnTo>
                    <a:pt x="56" y="681"/>
                  </a:lnTo>
                  <a:lnTo>
                    <a:pt x="113" y="681"/>
                  </a:lnTo>
                  <a:lnTo>
                    <a:pt x="113" y="454"/>
                  </a:lnTo>
                  <a:lnTo>
                    <a:pt x="170" y="454"/>
                  </a:lnTo>
                  <a:lnTo>
                    <a:pt x="170" y="114"/>
                  </a:lnTo>
                  <a:lnTo>
                    <a:pt x="737" y="114"/>
                  </a:lnTo>
                  <a:lnTo>
                    <a:pt x="737" y="57"/>
                  </a:lnTo>
                  <a:lnTo>
                    <a:pt x="850" y="57"/>
                  </a:lnTo>
                  <a:lnTo>
                    <a:pt x="850" y="0"/>
                  </a:lnTo>
                  <a:lnTo>
                    <a:pt x="102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11" name="Freeform 316">
              <a:extLst>
                <a:ext uri="{FF2B5EF4-FFF2-40B4-BE49-F238E27FC236}">
                  <a16:creationId xmlns:a16="http://schemas.microsoft.com/office/drawing/2014/main" id="{631C3F4C-F3E1-4D18-8AA9-DF9C72A0093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4" y="573"/>
              <a:ext cx="1418" cy="1248"/>
            </a:xfrm>
            <a:custGeom>
              <a:avLst/>
              <a:gdLst>
                <a:gd name="T0" fmla="*/ 1418 w 1418"/>
                <a:gd name="T1" fmla="*/ 454 h 1248"/>
                <a:gd name="T2" fmla="*/ 1418 w 1418"/>
                <a:gd name="T3" fmla="*/ 681 h 1248"/>
                <a:gd name="T4" fmla="*/ 1304 w 1418"/>
                <a:gd name="T5" fmla="*/ 681 h 1248"/>
                <a:gd name="T6" fmla="*/ 1304 w 1418"/>
                <a:gd name="T7" fmla="*/ 624 h 1248"/>
                <a:gd name="T8" fmla="*/ 1191 w 1418"/>
                <a:gd name="T9" fmla="*/ 624 h 1248"/>
                <a:gd name="T10" fmla="*/ 1191 w 1418"/>
                <a:gd name="T11" fmla="*/ 567 h 1248"/>
                <a:gd name="T12" fmla="*/ 964 w 1418"/>
                <a:gd name="T13" fmla="*/ 567 h 1248"/>
                <a:gd name="T14" fmla="*/ 964 w 1418"/>
                <a:gd name="T15" fmla="*/ 624 h 1248"/>
                <a:gd name="T16" fmla="*/ 794 w 1418"/>
                <a:gd name="T17" fmla="*/ 624 h 1248"/>
                <a:gd name="T18" fmla="*/ 794 w 1418"/>
                <a:gd name="T19" fmla="*/ 681 h 1248"/>
                <a:gd name="T20" fmla="*/ 737 w 1418"/>
                <a:gd name="T21" fmla="*/ 681 h 1248"/>
                <a:gd name="T22" fmla="*/ 737 w 1418"/>
                <a:gd name="T23" fmla="*/ 1248 h 1248"/>
                <a:gd name="T24" fmla="*/ 510 w 1418"/>
                <a:gd name="T25" fmla="*/ 1248 h 1248"/>
                <a:gd name="T26" fmla="*/ 510 w 1418"/>
                <a:gd name="T27" fmla="*/ 1191 h 1248"/>
                <a:gd name="T28" fmla="*/ 454 w 1418"/>
                <a:gd name="T29" fmla="*/ 1191 h 1248"/>
                <a:gd name="T30" fmla="*/ 454 w 1418"/>
                <a:gd name="T31" fmla="*/ 1078 h 1248"/>
                <a:gd name="T32" fmla="*/ 0 w 1418"/>
                <a:gd name="T33" fmla="*/ 1078 h 1248"/>
                <a:gd name="T34" fmla="*/ 0 w 1418"/>
                <a:gd name="T35" fmla="*/ 907 h 1248"/>
                <a:gd name="T36" fmla="*/ 57 w 1418"/>
                <a:gd name="T37" fmla="*/ 907 h 1248"/>
                <a:gd name="T38" fmla="*/ 57 w 1418"/>
                <a:gd name="T39" fmla="*/ 851 h 1248"/>
                <a:gd name="T40" fmla="*/ 114 w 1418"/>
                <a:gd name="T41" fmla="*/ 851 h 1248"/>
                <a:gd name="T42" fmla="*/ 114 w 1418"/>
                <a:gd name="T43" fmla="*/ 794 h 1248"/>
                <a:gd name="T44" fmla="*/ 0 w 1418"/>
                <a:gd name="T45" fmla="*/ 794 h 1248"/>
                <a:gd name="T46" fmla="*/ 0 w 1418"/>
                <a:gd name="T47" fmla="*/ 681 h 1248"/>
                <a:gd name="T48" fmla="*/ 114 w 1418"/>
                <a:gd name="T49" fmla="*/ 681 h 1248"/>
                <a:gd name="T50" fmla="*/ 114 w 1418"/>
                <a:gd name="T51" fmla="*/ 454 h 1248"/>
                <a:gd name="T52" fmla="*/ 0 w 1418"/>
                <a:gd name="T53" fmla="*/ 454 h 1248"/>
                <a:gd name="T54" fmla="*/ 0 w 1418"/>
                <a:gd name="T55" fmla="*/ 170 h 1248"/>
                <a:gd name="T56" fmla="*/ 57 w 1418"/>
                <a:gd name="T57" fmla="*/ 170 h 1248"/>
                <a:gd name="T58" fmla="*/ 57 w 1418"/>
                <a:gd name="T59" fmla="*/ 114 h 1248"/>
                <a:gd name="T60" fmla="*/ 170 w 1418"/>
                <a:gd name="T61" fmla="*/ 114 h 1248"/>
                <a:gd name="T62" fmla="*/ 170 w 1418"/>
                <a:gd name="T63" fmla="*/ 57 h 1248"/>
                <a:gd name="T64" fmla="*/ 227 w 1418"/>
                <a:gd name="T65" fmla="*/ 57 h 1248"/>
                <a:gd name="T66" fmla="*/ 227 w 1418"/>
                <a:gd name="T67" fmla="*/ 0 h 1248"/>
                <a:gd name="T68" fmla="*/ 397 w 1418"/>
                <a:gd name="T69" fmla="*/ 0 h 1248"/>
                <a:gd name="T70" fmla="*/ 397 w 1418"/>
                <a:gd name="T71" fmla="*/ 170 h 1248"/>
                <a:gd name="T72" fmla="*/ 737 w 1418"/>
                <a:gd name="T73" fmla="*/ 170 h 1248"/>
                <a:gd name="T74" fmla="*/ 737 w 1418"/>
                <a:gd name="T75" fmla="*/ 227 h 1248"/>
                <a:gd name="T76" fmla="*/ 851 w 1418"/>
                <a:gd name="T77" fmla="*/ 227 h 1248"/>
                <a:gd name="T78" fmla="*/ 851 w 1418"/>
                <a:gd name="T79" fmla="*/ 170 h 1248"/>
                <a:gd name="T80" fmla="*/ 1077 w 1418"/>
                <a:gd name="T81" fmla="*/ 170 h 1248"/>
                <a:gd name="T82" fmla="*/ 1077 w 1418"/>
                <a:gd name="T83" fmla="*/ 340 h 1248"/>
                <a:gd name="T84" fmla="*/ 1134 w 1418"/>
                <a:gd name="T85" fmla="*/ 340 h 1248"/>
                <a:gd name="T86" fmla="*/ 1134 w 1418"/>
                <a:gd name="T87" fmla="*/ 397 h 1248"/>
                <a:gd name="T88" fmla="*/ 1361 w 1418"/>
                <a:gd name="T89" fmla="*/ 397 h 1248"/>
                <a:gd name="T90" fmla="*/ 1361 w 1418"/>
                <a:gd name="T91" fmla="*/ 454 h 1248"/>
                <a:gd name="T92" fmla="*/ 1418 w 1418"/>
                <a:gd name="T93" fmla="*/ 454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418" h="1248">
                  <a:moveTo>
                    <a:pt x="1418" y="454"/>
                  </a:moveTo>
                  <a:lnTo>
                    <a:pt x="1418" y="681"/>
                  </a:lnTo>
                  <a:lnTo>
                    <a:pt x="1304" y="681"/>
                  </a:lnTo>
                  <a:lnTo>
                    <a:pt x="1304" y="624"/>
                  </a:lnTo>
                  <a:lnTo>
                    <a:pt x="1191" y="624"/>
                  </a:lnTo>
                  <a:lnTo>
                    <a:pt x="1191" y="567"/>
                  </a:lnTo>
                  <a:lnTo>
                    <a:pt x="964" y="567"/>
                  </a:lnTo>
                  <a:lnTo>
                    <a:pt x="964" y="624"/>
                  </a:lnTo>
                  <a:lnTo>
                    <a:pt x="794" y="624"/>
                  </a:lnTo>
                  <a:lnTo>
                    <a:pt x="794" y="681"/>
                  </a:lnTo>
                  <a:lnTo>
                    <a:pt x="737" y="681"/>
                  </a:lnTo>
                  <a:lnTo>
                    <a:pt x="737" y="1248"/>
                  </a:lnTo>
                  <a:lnTo>
                    <a:pt x="510" y="1248"/>
                  </a:lnTo>
                  <a:lnTo>
                    <a:pt x="510" y="1191"/>
                  </a:lnTo>
                  <a:lnTo>
                    <a:pt x="454" y="1191"/>
                  </a:lnTo>
                  <a:lnTo>
                    <a:pt x="454" y="1078"/>
                  </a:lnTo>
                  <a:lnTo>
                    <a:pt x="0" y="1078"/>
                  </a:lnTo>
                  <a:lnTo>
                    <a:pt x="0" y="907"/>
                  </a:lnTo>
                  <a:lnTo>
                    <a:pt x="57" y="907"/>
                  </a:lnTo>
                  <a:lnTo>
                    <a:pt x="57" y="851"/>
                  </a:lnTo>
                  <a:lnTo>
                    <a:pt x="114" y="851"/>
                  </a:lnTo>
                  <a:lnTo>
                    <a:pt x="114" y="794"/>
                  </a:lnTo>
                  <a:lnTo>
                    <a:pt x="0" y="794"/>
                  </a:lnTo>
                  <a:lnTo>
                    <a:pt x="0" y="681"/>
                  </a:lnTo>
                  <a:lnTo>
                    <a:pt x="114" y="681"/>
                  </a:lnTo>
                  <a:lnTo>
                    <a:pt x="114" y="454"/>
                  </a:lnTo>
                  <a:lnTo>
                    <a:pt x="0" y="45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397" y="0"/>
                  </a:lnTo>
                  <a:lnTo>
                    <a:pt x="397" y="170"/>
                  </a:lnTo>
                  <a:lnTo>
                    <a:pt x="737" y="170"/>
                  </a:lnTo>
                  <a:lnTo>
                    <a:pt x="737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1077" y="170"/>
                  </a:lnTo>
                  <a:lnTo>
                    <a:pt x="1077" y="340"/>
                  </a:lnTo>
                  <a:lnTo>
                    <a:pt x="1134" y="340"/>
                  </a:lnTo>
                  <a:lnTo>
                    <a:pt x="1134" y="397"/>
                  </a:lnTo>
                  <a:lnTo>
                    <a:pt x="1361" y="397"/>
                  </a:lnTo>
                  <a:lnTo>
                    <a:pt x="1361" y="454"/>
                  </a:lnTo>
                  <a:lnTo>
                    <a:pt x="1418" y="45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63" name="テキスト ボックス 162">
            <a:extLst>
              <a:ext uri="{FF2B5EF4-FFF2-40B4-BE49-F238E27FC236}">
                <a16:creationId xmlns:a16="http://schemas.microsoft.com/office/drawing/2014/main" id="{C4EAC12E-872F-49CA-92D9-D68905DF029D}"/>
              </a:ext>
            </a:extLst>
          </p:cNvPr>
          <p:cNvSpPr txBox="1"/>
          <p:nvPr/>
        </p:nvSpPr>
        <p:spPr>
          <a:xfrm>
            <a:off x="149629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山形県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64" name="テキスト ボックス 163">
            <a:extLst>
              <a:ext uri="{FF2B5EF4-FFF2-40B4-BE49-F238E27FC236}">
                <a16:creationId xmlns:a16="http://schemas.microsoft.com/office/drawing/2014/main" id="{4E17F982-C754-430D-88E3-568BDA248813}"/>
              </a:ext>
            </a:extLst>
          </p:cNvPr>
          <p:cNvSpPr txBox="1"/>
          <p:nvPr/>
        </p:nvSpPr>
        <p:spPr>
          <a:xfrm>
            <a:off x="114351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65" name="直線コネクタ 164">
            <a:extLst>
              <a:ext uri="{FF2B5EF4-FFF2-40B4-BE49-F238E27FC236}">
                <a16:creationId xmlns:a16="http://schemas.microsoft.com/office/drawing/2014/main" id="{6C58A4A7-0E0D-4296-8CC1-3337BC84FE72}"/>
              </a:ext>
            </a:extLst>
          </p:cNvPr>
          <p:cNvCxnSpPr/>
          <p:nvPr/>
        </p:nvCxnSpPr>
        <p:spPr>
          <a:xfrm>
            <a:off x="141240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12" name="グループ化 411">
            <a:extLst>
              <a:ext uri="{FF2B5EF4-FFF2-40B4-BE49-F238E27FC236}">
                <a16:creationId xmlns:a16="http://schemas.microsoft.com/office/drawing/2014/main" id="{4738426F-7216-4213-98D9-0F2B72409259}"/>
              </a:ext>
            </a:extLst>
          </p:cNvPr>
          <p:cNvGrpSpPr/>
          <p:nvPr/>
        </p:nvGrpSpPr>
        <p:grpSpPr>
          <a:xfrm>
            <a:off x="1665976" y="4225034"/>
            <a:ext cx="720000" cy="430244"/>
            <a:chOff x="6555416" y="4900731"/>
            <a:chExt cx="720000" cy="378515"/>
          </a:xfrm>
        </p:grpSpPr>
        <p:sp>
          <p:nvSpPr>
            <p:cNvPr id="413" name="四角形: 上の 2 つの角を丸める 412">
              <a:extLst>
                <a:ext uri="{FF2B5EF4-FFF2-40B4-BE49-F238E27FC236}">
                  <a16:creationId xmlns:a16="http://schemas.microsoft.com/office/drawing/2014/main" id="{2C6028AC-5405-4F79-A111-BD9F6AB5431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鶴岡市</a:t>
              </a:r>
            </a:p>
          </p:txBody>
        </p:sp>
        <p:sp>
          <p:nvSpPr>
            <p:cNvPr id="414" name="四角形: 上の 2 つの角を丸める 413">
              <a:extLst>
                <a:ext uri="{FF2B5EF4-FFF2-40B4-BE49-F238E27FC236}">
                  <a16:creationId xmlns:a16="http://schemas.microsoft.com/office/drawing/2014/main" id="{3814680E-42ED-4818-888C-368F55E59ED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5" name="グループ化 414">
            <a:extLst>
              <a:ext uri="{FF2B5EF4-FFF2-40B4-BE49-F238E27FC236}">
                <a16:creationId xmlns:a16="http://schemas.microsoft.com/office/drawing/2014/main" id="{0B196EF3-645A-47D6-A790-C1689FD7ED89}"/>
              </a:ext>
            </a:extLst>
          </p:cNvPr>
          <p:cNvGrpSpPr/>
          <p:nvPr/>
        </p:nvGrpSpPr>
        <p:grpSpPr>
          <a:xfrm>
            <a:off x="2702296" y="2067087"/>
            <a:ext cx="720000" cy="430244"/>
            <a:chOff x="6555416" y="4900731"/>
            <a:chExt cx="720000" cy="378515"/>
          </a:xfrm>
        </p:grpSpPr>
        <p:sp>
          <p:nvSpPr>
            <p:cNvPr id="416" name="四角形: 上の 2 つの角を丸める 415">
              <a:extLst>
                <a:ext uri="{FF2B5EF4-FFF2-40B4-BE49-F238E27FC236}">
                  <a16:creationId xmlns:a16="http://schemas.microsoft.com/office/drawing/2014/main" id="{9A47D40E-2967-487E-A9A2-44DF18AF551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酒田市</a:t>
              </a:r>
            </a:p>
          </p:txBody>
        </p:sp>
        <p:sp>
          <p:nvSpPr>
            <p:cNvPr id="417" name="四角形: 上の 2 つの角を丸める 416">
              <a:extLst>
                <a:ext uri="{FF2B5EF4-FFF2-40B4-BE49-F238E27FC236}">
                  <a16:creationId xmlns:a16="http://schemas.microsoft.com/office/drawing/2014/main" id="{DD7D2FA1-71D6-4832-8D47-C7F8CAEA744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8" name="グループ化 417">
            <a:extLst>
              <a:ext uri="{FF2B5EF4-FFF2-40B4-BE49-F238E27FC236}">
                <a16:creationId xmlns:a16="http://schemas.microsoft.com/office/drawing/2014/main" id="{15AEF0CE-1C8F-4CA8-90B6-CCC2AC1F6419}"/>
              </a:ext>
            </a:extLst>
          </p:cNvPr>
          <p:cNvGrpSpPr/>
          <p:nvPr/>
        </p:nvGrpSpPr>
        <p:grpSpPr>
          <a:xfrm>
            <a:off x="2299960" y="1298954"/>
            <a:ext cx="720000" cy="430244"/>
            <a:chOff x="6555416" y="4900731"/>
            <a:chExt cx="720000" cy="378515"/>
          </a:xfrm>
        </p:grpSpPr>
        <p:sp>
          <p:nvSpPr>
            <p:cNvPr id="419" name="四角形: 上の 2 つの角を丸める 418">
              <a:extLst>
                <a:ext uri="{FF2B5EF4-FFF2-40B4-BE49-F238E27FC236}">
                  <a16:creationId xmlns:a16="http://schemas.microsoft.com/office/drawing/2014/main" id="{CEA0C1BC-D22D-45F1-BA1A-5A6EE1FC1A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遊佐町</a:t>
              </a:r>
            </a:p>
          </p:txBody>
        </p:sp>
        <p:sp>
          <p:nvSpPr>
            <p:cNvPr id="420" name="四角形: 上の 2 つの角を丸める 419">
              <a:extLst>
                <a:ext uri="{FF2B5EF4-FFF2-40B4-BE49-F238E27FC236}">
                  <a16:creationId xmlns:a16="http://schemas.microsoft.com/office/drawing/2014/main" id="{85FE53CD-77B4-4A73-B8BC-EFBF4A62656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1" name="グループ化 420">
            <a:extLst>
              <a:ext uri="{FF2B5EF4-FFF2-40B4-BE49-F238E27FC236}">
                <a16:creationId xmlns:a16="http://schemas.microsoft.com/office/drawing/2014/main" id="{0EA009A9-AE31-4F87-85CB-D18F38135A22}"/>
              </a:ext>
            </a:extLst>
          </p:cNvPr>
          <p:cNvGrpSpPr/>
          <p:nvPr/>
        </p:nvGrpSpPr>
        <p:grpSpPr>
          <a:xfrm>
            <a:off x="3665464" y="2067087"/>
            <a:ext cx="720000" cy="430244"/>
            <a:chOff x="6555416" y="4900731"/>
            <a:chExt cx="720000" cy="378515"/>
          </a:xfrm>
        </p:grpSpPr>
        <p:sp>
          <p:nvSpPr>
            <p:cNvPr id="422" name="四角形: 上の 2 つの角を丸める 421">
              <a:extLst>
                <a:ext uri="{FF2B5EF4-FFF2-40B4-BE49-F238E27FC236}">
                  <a16:creationId xmlns:a16="http://schemas.microsoft.com/office/drawing/2014/main" id="{C50B74A2-3AF9-460B-9833-85DA56AC922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真室川町</a:t>
              </a:r>
            </a:p>
          </p:txBody>
        </p:sp>
        <p:sp>
          <p:nvSpPr>
            <p:cNvPr id="423" name="四角形: 上の 2 つの角を丸める 422">
              <a:extLst>
                <a:ext uri="{FF2B5EF4-FFF2-40B4-BE49-F238E27FC236}">
                  <a16:creationId xmlns:a16="http://schemas.microsoft.com/office/drawing/2014/main" id="{C36B3A68-5E58-4D9C-A399-85EC987AA6A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4" name="グループ化 423">
            <a:extLst>
              <a:ext uri="{FF2B5EF4-FFF2-40B4-BE49-F238E27FC236}">
                <a16:creationId xmlns:a16="http://schemas.microsoft.com/office/drawing/2014/main" id="{20992C4A-9A2E-4E0A-B263-6E0312E5AC22}"/>
              </a:ext>
            </a:extLst>
          </p:cNvPr>
          <p:cNvGrpSpPr/>
          <p:nvPr/>
        </p:nvGrpSpPr>
        <p:grpSpPr>
          <a:xfrm>
            <a:off x="4506712" y="2274351"/>
            <a:ext cx="720000" cy="430244"/>
            <a:chOff x="6555416" y="4900731"/>
            <a:chExt cx="720000" cy="378515"/>
          </a:xfrm>
        </p:grpSpPr>
        <p:sp>
          <p:nvSpPr>
            <p:cNvPr id="425" name="四角形: 上の 2 つの角を丸める 424">
              <a:extLst>
                <a:ext uri="{FF2B5EF4-FFF2-40B4-BE49-F238E27FC236}">
                  <a16:creationId xmlns:a16="http://schemas.microsoft.com/office/drawing/2014/main" id="{CF869228-4DE7-433A-9BF3-030FB85C40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金山町</a:t>
              </a:r>
            </a:p>
          </p:txBody>
        </p:sp>
        <p:sp>
          <p:nvSpPr>
            <p:cNvPr id="426" name="四角形: 上の 2 つの角を丸める 425">
              <a:extLst>
                <a:ext uri="{FF2B5EF4-FFF2-40B4-BE49-F238E27FC236}">
                  <a16:creationId xmlns:a16="http://schemas.microsoft.com/office/drawing/2014/main" id="{7270528F-C11D-4BCA-AEA7-6C09EBF0C3F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7" name="グループ化 426">
            <a:extLst>
              <a:ext uri="{FF2B5EF4-FFF2-40B4-BE49-F238E27FC236}">
                <a16:creationId xmlns:a16="http://schemas.microsoft.com/office/drawing/2014/main" id="{EECBACE6-F047-4F51-A76F-A7677732AE98}"/>
              </a:ext>
            </a:extLst>
          </p:cNvPr>
          <p:cNvGrpSpPr/>
          <p:nvPr/>
        </p:nvGrpSpPr>
        <p:grpSpPr>
          <a:xfrm>
            <a:off x="3677656" y="2786415"/>
            <a:ext cx="720000" cy="430244"/>
            <a:chOff x="6555416" y="4900731"/>
            <a:chExt cx="720000" cy="378515"/>
          </a:xfrm>
        </p:grpSpPr>
        <p:sp>
          <p:nvSpPr>
            <p:cNvPr id="428" name="四角形: 上の 2 つの角を丸める 427">
              <a:extLst>
                <a:ext uri="{FF2B5EF4-FFF2-40B4-BE49-F238E27FC236}">
                  <a16:creationId xmlns:a16="http://schemas.microsoft.com/office/drawing/2014/main" id="{0E388584-5451-4293-84CA-09E730D44B5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鮭川村</a:t>
              </a:r>
            </a:p>
          </p:txBody>
        </p:sp>
        <p:sp>
          <p:nvSpPr>
            <p:cNvPr id="429" name="四角形: 上の 2 つの角を丸める 428">
              <a:extLst>
                <a:ext uri="{FF2B5EF4-FFF2-40B4-BE49-F238E27FC236}">
                  <a16:creationId xmlns:a16="http://schemas.microsoft.com/office/drawing/2014/main" id="{C9801E2C-F10F-4682-9641-B04367A2191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0" name="グループ化 429">
            <a:extLst>
              <a:ext uri="{FF2B5EF4-FFF2-40B4-BE49-F238E27FC236}">
                <a16:creationId xmlns:a16="http://schemas.microsoft.com/office/drawing/2014/main" id="{70711399-6F2F-4C0A-B72A-86AE8C0B00B3}"/>
              </a:ext>
            </a:extLst>
          </p:cNvPr>
          <p:cNvGrpSpPr/>
          <p:nvPr/>
        </p:nvGrpSpPr>
        <p:grpSpPr>
          <a:xfrm>
            <a:off x="4462135" y="2944911"/>
            <a:ext cx="720000" cy="430244"/>
            <a:chOff x="6555416" y="4900731"/>
            <a:chExt cx="720000" cy="378515"/>
          </a:xfrm>
        </p:grpSpPr>
        <p:sp>
          <p:nvSpPr>
            <p:cNvPr id="431" name="四角形: 上の 2 つの角を丸める 430">
              <a:extLst>
                <a:ext uri="{FF2B5EF4-FFF2-40B4-BE49-F238E27FC236}">
                  <a16:creationId xmlns:a16="http://schemas.microsoft.com/office/drawing/2014/main" id="{15D9914A-ED64-4A45-B467-4A7AB0FDC1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新庄市</a:t>
              </a:r>
            </a:p>
          </p:txBody>
        </p:sp>
        <p:sp>
          <p:nvSpPr>
            <p:cNvPr id="432" name="四角形: 上の 2 つの角を丸める 431">
              <a:extLst>
                <a:ext uri="{FF2B5EF4-FFF2-40B4-BE49-F238E27FC236}">
                  <a16:creationId xmlns:a16="http://schemas.microsoft.com/office/drawing/2014/main" id="{85E686FB-2221-4AF6-B28B-0D234017C82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3" name="グループ化 432">
            <a:extLst>
              <a:ext uri="{FF2B5EF4-FFF2-40B4-BE49-F238E27FC236}">
                <a16:creationId xmlns:a16="http://schemas.microsoft.com/office/drawing/2014/main" id="{FD08B27A-FBC2-41D1-AD00-B68C64AFD17A}"/>
              </a:ext>
            </a:extLst>
          </p:cNvPr>
          <p:cNvGrpSpPr/>
          <p:nvPr/>
        </p:nvGrpSpPr>
        <p:grpSpPr>
          <a:xfrm>
            <a:off x="5226040" y="2944911"/>
            <a:ext cx="720000" cy="430244"/>
            <a:chOff x="6555416" y="4900731"/>
            <a:chExt cx="720000" cy="378515"/>
          </a:xfrm>
        </p:grpSpPr>
        <p:sp>
          <p:nvSpPr>
            <p:cNvPr id="434" name="四角形: 上の 2 つの角を丸める 433">
              <a:extLst>
                <a:ext uri="{FF2B5EF4-FFF2-40B4-BE49-F238E27FC236}">
                  <a16:creationId xmlns:a16="http://schemas.microsoft.com/office/drawing/2014/main" id="{C5503C93-7C04-4A3F-BE46-30029A3C5AA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最上町</a:t>
              </a:r>
            </a:p>
          </p:txBody>
        </p:sp>
        <p:sp>
          <p:nvSpPr>
            <p:cNvPr id="435" name="四角形: 上の 2 つの角を丸める 434">
              <a:extLst>
                <a:ext uri="{FF2B5EF4-FFF2-40B4-BE49-F238E27FC236}">
                  <a16:creationId xmlns:a16="http://schemas.microsoft.com/office/drawing/2014/main" id="{E7E90AD6-4605-49A7-A540-604B0AC184B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6" name="グループ化 435">
            <a:extLst>
              <a:ext uri="{FF2B5EF4-FFF2-40B4-BE49-F238E27FC236}">
                <a16:creationId xmlns:a16="http://schemas.microsoft.com/office/drawing/2014/main" id="{BACF6157-BE2F-4F0F-9B3B-50542BDAC3E7}"/>
              </a:ext>
            </a:extLst>
          </p:cNvPr>
          <p:cNvGrpSpPr/>
          <p:nvPr/>
        </p:nvGrpSpPr>
        <p:grpSpPr>
          <a:xfrm>
            <a:off x="2585710" y="3554511"/>
            <a:ext cx="720000" cy="430244"/>
            <a:chOff x="6555416" y="4900731"/>
            <a:chExt cx="720000" cy="378515"/>
          </a:xfrm>
        </p:grpSpPr>
        <p:sp>
          <p:nvSpPr>
            <p:cNvPr id="437" name="四角形: 上の 2 つの角を丸める 436">
              <a:extLst>
                <a:ext uri="{FF2B5EF4-FFF2-40B4-BE49-F238E27FC236}">
                  <a16:creationId xmlns:a16="http://schemas.microsoft.com/office/drawing/2014/main" id="{31EB3B64-0911-4AB5-BDFF-7F4CDC2EBC0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庄内町</a:t>
              </a:r>
            </a:p>
          </p:txBody>
        </p:sp>
        <p:sp>
          <p:nvSpPr>
            <p:cNvPr id="438" name="四角形: 上の 2 つの角を丸める 437">
              <a:extLst>
                <a:ext uri="{FF2B5EF4-FFF2-40B4-BE49-F238E27FC236}">
                  <a16:creationId xmlns:a16="http://schemas.microsoft.com/office/drawing/2014/main" id="{112E6EFF-1193-405D-A282-1BA21D074C2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9" name="グループ化 438">
            <a:extLst>
              <a:ext uri="{FF2B5EF4-FFF2-40B4-BE49-F238E27FC236}">
                <a16:creationId xmlns:a16="http://schemas.microsoft.com/office/drawing/2014/main" id="{9FB6ECEB-4D99-4746-AAD5-6E3F26F9BA98}"/>
              </a:ext>
            </a:extLst>
          </p:cNvPr>
          <p:cNvGrpSpPr/>
          <p:nvPr/>
        </p:nvGrpSpPr>
        <p:grpSpPr>
          <a:xfrm>
            <a:off x="3349615" y="3554511"/>
            <a:ext cx="720000" cy="430244"/>
            <a:chOff x="6555416" y="4900731"/>
            <a:chExt cx="720000" cy="378515"/>
          </a:xfrm>
        </p:grpSpPr>
        <p:sp>
          <p:nvSpPr>
            <p:cNvPr id="440" name="四角形: 上の 2 つの角を丸める 439">
              <a:extLst>
                <a:ext uri="{FF2B5EF4-FFF2-40B4-BE49-F238E27FC236}">
                  <a16:creationId xmlns:a16="http://schemas.microsoft.com/office/drawing/2014/main" id="{2034F558-A13E-4A98-8ACB-C99203AEFBD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戸沢村</a:t>
              </a:r>
            </a:p>
          </p:txBody>
        </p:sp>
        <p:sp>
          <p:nvSpPr>
            <p:cNvPr id="441" name="四角形: 上の 2 つの角を丸める 440">
              <a:extLst>
                <a:ext uri="{FF2B5EF4-FFF2-40B4-BE49-F238E27FC236}">
                  <a16:creationId xmlns:a16="http://schemas.microsoft.com/office/drawing/2014/main" id="{98B6E611-5644-4301-88DD-0F9B154A31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2" name="グループ化 441">
            <a:extLst>
              <a:ext uri="{FF2B5EF4-FFF2-40B4-BE49-F238E27FC236}">
                <a16:creationId xmlns:a16="http://schemas.microsoft.com/office/drawing/2014/main" id="{9C4EB03E-1146-4143-A423-22B426B66851}"/>
              </a:ext>
            </a:extLst>
          </p:cNvPr>
          <p:cNvGrpSpPr/>
          <p:nvPr/>
        </p:nvGrpSpPr>
        <p:grpSpPr>
          <a:xfrm>
            <a:off x="1938010" y="2983011"/>
            <a:ext cx="720000" cy="430244"/>
            <a:chOff x="6555416" y="4900731"/>
            <a:chExt cx="720000" cy="378515"/>
          </a:xfrm>
        </p:grpSpPr>
        <p:sp>
          <p:nvSpPr>
            <p:cNvPr id="443" name="四角形: 上の 2 つの角を丸める 442">
              <a:extLst>
                <a:ext uri="{FF2B5EF4-FFF2-40B4-BE49-F238E27FC236}">
                  <a16:creationId xmlns:a16="http://schemas.microsoft.com/office/drawing/2014/main" id="{09F32F7E-55AF-4A91-8129-D663D7C14AE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三川町</a:t>
              </a:r>
            </a:p>
          </p:txBody>
        </p:sp>
        <p:sp>
          <p:nvSpPr>
            <p:cNvPr id="444" name="四角形: 上の 2 つの角を丸める 443">
              <a:extLst>
                <a:ext uri="{FF2B5EF4-FFF2-40B4-BE49-F238E27FC236}">
                  <a16:creationId xmlns:a16="http://schemas.microsoft.com/office/drawing/2014/main" id="{05128BFC-B5B5-4620-80E8-F58F56C79A6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5" name="グループ化 444">
            <a:extLst>
              <a:ext uri="{FF2B5EF4-FFF2-40B4-BE49-F238E27FC236}">
                <a16:creationId xmlns:a16="http://schemas.microsoft.com/office/drawing/2014/main" id="{832E5A62-0129-41B0-879E-B0572818F860}"/>
              </a:ext>
            </a:extLst>
          </p:cNvPr>
          <p:cNvGrpSpPr/>
          <p:nvPr/>
        </p:nvGrpSpPr>
        <p:grpSpPr>
          <a:xfrm>
            <a:off x="4454515" y="3554511"/>
            <a:ext cx="720000" cy="430244"/>
            <a:chOff x="6555416" y="4900731"/>
            <a:chExt cx="720000" cy="378515"/>
          </a:xfrm>
        </p:grpSpPr>
        <p:sp>
          <p:nvSpPr>
            <p:cNvPr id="446" name="四角形: 上の 2 つの角を丸める 445">
              <a:extLst>
                <a:ext uri="{FF2B5EF4-FFF2-40B4-BE49-F238E27FC236}">
                  <a16:creationId xmlns:a16="http://schemas.microsoft.com/office/drawing/2014/main" id="{95B9C088-0C37-4841-A95D-AB8B99FA810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舟形町</a:t>
              </a:r>
            </a:p>
          </p:txBody>
        </p:sp>
        <p:sp>
          <p:nvSpPr>
            <p:cNvPr id="447" name="四角形: 上の 2 つの角を丸める 446">
              <a:extLst>
                <a:ext uri="{FF2B5EF4-FFF2-40B4-BE49-F238E27FC236}">
                  <a16:creationId xmlns:a16="http://schemas.microsoft.com/office/drawing/2014/main" id="{BA3D065A-1994-4BB0-BB2D-E8BB62DBE22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8" name="グループ化 447">
            <a:extLst>
              <a:ext uri="{FF2B5EF4-FFF2-40B4-BE49-F238E27FC236}">
                <a16:creationId xmlns:a16="http://schemas.microsoft.com/office/drawing/2014/main" id="{135FB752-255C-4B3D-9862-7FD98CE979F2}"/>
              </a:ext>
            </a:extLst>
          </p:cNvPr>
          <p:cNvGrpSpPr/>
          <p:nvPr/>
        </p:nvGrpSpPr>
        <p:grpSpPr>
          <a:xfrm>
            <a:off x="5178415" y="4211736"/>
            <a:ext cx="720000" cy="430244"/>
            <a:chOff x="6555416" y="4900731"/>
            <a:chExt cx="720000" cy="378515"/>
          </a:xfrm>
        </p:grpSpPr>
        <p:sp>
          <p:nvSpPr>
            <p:cNvPr id="449" name="四角形: 上の 2 つの角を丸める 448">
              <a:extLst>
                <a:ext uri="{FF2B5EF4-FFF2-40B4-BE49-F238E27FC236}">
                  <a16:creationId xmlns:a16="http://schemas.microsoft.com/office/drawing/2014/main" id="{2C82AA6A-7AD3-4E5C-9452-6261DD8C2EC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尾花沢市</a:t>
              </a:r>
            </a:p>
          </p:txBody>
        </p:sp>
        <p:sp>
          <p:nvSpPr>
            <p:cNvPr id="450" name="四角形: 上の 2 つの角を丸める 449">
              <a:extLst>
                <a:ext uri="{FF2B5EF4-FFF2-40B4-BE49-F238E27FC236}">
                  <a16:creationId xmlns:a16="http://schemas.microsoft.com/office/drawing/2014/main" id="{AC2E3292-012C-4F32-ADE9-29C8077EBA3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51" name="グループ化 450">
            <a:extLst>
              <a:ext uri="{FF2B5EF4-FFF2-40B4-BE49-F238E27FC236}">
                <a16:creationId xmlns:a16="http://schemas.microsoft.com/office/drawing/2014/main" id="{79DF6B49-5CB5-4E1F-BFFC-D0DC29ABF6C9}"/>
              </a:ext>
            </a:extLst>
          </p:cNvPr>
          <p:cNvGrpSpPr/>
          <p:nvPr/>
        </p:nvGrpSpPr>
        <p:grpSpPr>
          <a:xfrm>
            <a:off x="4416415" y="4211736"/>
            <a:ext cx="720000" cy="430244"/>
            <a:chOff x="6555416" y="4900731"/>
            <a:chExt cx="720000" cy="378515"/>
          </a:xfrm>
        </p:grpSpPr>
        <p:sp>
          <p:nvSpPr>
            <p:cNvPr id="452" name="四角形: 上の 2 つの角を丸める 451">
              <a:extLst>
                <a:ext uri="{FF2B5EF4-FFF2-40B4-BE49-F238E27FC236}">
                  <a16:creationId xmlns:a16="http://schemas.microsoft.com/office/drawing/2014/main" id="{8FC47224-49EE-4102-B039-B0C4ACDDFF0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大石田町</a:t>
              </a:r>
            </a:p>
          </p:txBody>
        </p:sp>
        <p:sp>
          <p:nvSpPr>
            <p:cNvPr id="453" name="四角形: 上の 2 つの角を丸める 452">
              <a:extLst>
                <a:ext uri="{FF2B5EF4-FFF2-40B4-BE49-F238E27FC236}">
                  <a16:creationId xmlns:a16="http://schemas.microsoft.com/office/drawing/2014/main" id="{03833593-CBB9-4D01-A3BA-938A2DA0368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54" name="グループ化 453">
            <a:extLst>
              <a:ext uri="{FF2B5EF4-FFF2-40B4-BE49-F238E27FC236}">
                <a16:creationId xmlns:a16="http://schemas.microsoft.com/office/drawing/2014/main" id="{FAE76D89-E915-48DA-8F2A-5B333C007883}"/>
              </a:ext>
            </a:extLst>
          </p:cNvPr>
          <p:cNvGrpSpPr/>
          <p:nvPr/>
        </p:nvGrpSpPr>
        <p:grpSpPr>
          <a:xfrm>
            <a:off x="3654415" y="4211736"/>
            <a:ext cx="720000" cy="430244"/>
            <a:chOff x="6555416" y="4900731"/>
            <a:chExt cx="720000" cy="378515"/>
          </a:xfrm>
        </p:grpSpPr>
        <p:sp>
          <p:nvSpPr>
            <p:cNvPr id="455" name="四角形: 上の 2 つの角を丸める 454">
              <a:extLst>
                <a:ext uri="{FF2B5EF4-FFF2-40B4-BE49-F238E27FC236}">
                  <a16:creationId xmlns:a16="http://schemas.microsoft.com/office/drawing/2014/main" id="{88CD2A92-0268-401A-838E-7B37FB36BF1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大蔵村</a:t>
              </a:r>
            </a:p>
          </p:txBody>
        </p:sp>
        <p:sp>
          <p:nvSpPr>
            <p:cNvPr id="456" name="四角形: 上の 2 つの角を丸める 455">
              <a:extLst>
                <a:ext uri="{FF2B5EF4-FFF2-40B4-BE49-F238E27FC236}">
                  <a16:creationId xmlns:a16="http://schemas.microsoft.com/office/drawing/2014/main" id="{4905D277-3666-410F-9130-B26F9BE090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57" name="グループ化 456">
            <a:extLst>
              <a:ext uri="{FF2B5EF4-FFF2-40B4-BE49-F238E27FC236}">
                <a16:creationId xmlns:a16="http://schemas.microsoft.com/office/drawing/2014/main" id="{2A07F4AB-C7E8-47AC-8F8A-7BF974FC815F}"/>
              </a:ext>
            </a:extLst>
          </p:cNvPr>
          <p:cNvGrpSpPr/>
          <p:nvPr/>
        </p:nvGrpSpPr>
        <p:grpSpPr>
          <a:xfrm>
            <a:off x="3837295" y="7991256"/>
            <a:ext cx="720000" cy="430244"/>
            <a:chOff x="6555416" y="4900731"/>
            <a:chExt cx="720000" cy="378515"/>
          </a:xfrm>
        </p:grpSpPr>
        <p:sp>
          <p:nvSpPr>
            <p:cNvPr id="458" name="四角形: 上の 2 つの角を丸める 457">
              <a:extLst>
                <a:ext uri="{FF2B5EF4-FFF2-40B4-BE49-F238E27FC236}">
                  <a16:creationId xmlns:a16="http://schemas.microsoft.com/office/drawing/2014/main" id="{3846018E-EC40-4300-86CA-6BABD34135D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高畠町</a:t>
              </a:r>
            </a:p>
          </p:txBody>
        </p:sp>
        <p:sp>
          <p:nvSpPr>
            <p:cNvPr id="459" name="四角形: 上の 2 つの角を丸める 458">
              <a:extLst>
                <a:ext uri="{FF2B5EF4-FFF2-40B4-BE49-F238E27FC236}">
                  <a16:creationId xmlns:a16="http://schemas.microsoft.com/office/drawing/2014/main" id="{C4295368-CA1D-40E6-9FF6-80ED742E911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60" name="グループ化 459">
            <a:extLst>
              <a:ext uri="{FF2B5EF4-FFF2-40B4-BE49-F238E27FC236}">
                <a16:creationId xmlns:a16="http://schemas.microsoft.com/office/drawing/2014/main" id="{CC1014CA-4173-437A-AB07-F2453A753CD2}"/>
              </a:ext>
            </a:extLst>
          </p:cNvPr>
          <p:cNvGrpSpPr/>
          <p:nvPr/>
        </p:nvGrpSpPr>
        <p:grpSpPr>
          <a:xfrm>
            <a:off x="3057007" y="7991256"/>
            <a:ext cx="720000" cy="430244"/>
            <a:chOff x="6555416" y="4900731"/>
            <a:chExt cx="720000" cy="378515"/>
          </a:xfrm>
        </p:grpSpPr>
        <p:sp>
          <p:nvSpPr>
            <p:cNvPr id="461" name="四角形: 上の 2 つの角を丸める 460">
              <a:extLst>
                <a:ext uri="{FF2B5EF4-FFF2-40B4-BE49-F238E27FC236}">
                  <a16:creationId xmlns:a16="http://schemas.microsoft.com/office/drawing/2014/main" id="{99CACE8A-E453-45C4-A7E1-9D9A181D1EB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川西町</a:t>
              </a:r>
            </a:p>
          </p:txBody>
        </p:sp>
        <p:sp>
          <p:nvSpPr>
            <p:cNvPr id="462" name="四角形: 上の 2 つの角を丸める 461">
              <a:extLst>
                <a:ext uri="{FF2B5EF4-FFF2-40B4-BE49-F238E27FC236}">
                  <a16:creationId xmlns:a16="http://schemas.microsoft.com/office/drawing/2014/main" id="{0EF7C389-93A7-4E52-B33B-54BDD786AEB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63" name="グループ化 462">
            <a:extLst>
              <a:ext uri="{FF2B5EF4-FFF2-40B4-BE49-F238E27FC236}">
                <a16:creationId xmlns:a16="http://schemas.microsoft.com/office/drawing/2014/main" id="{04A64CD0-8CC2-4F58-BE01-6314D28D1205}"/>
              </a:ext>
            </a:extLst>
          </p:cNvPr>
          <p:cNvGrpSpPr/>
          <p:nvPr/>
        </p:nvGrpSpPr>
        <p:grpSpPr>
          <a:xfrm>
            <a:off x="3227695" y="8820312"/>
            <a:ext cx="720000" cy="430244"/>
            <a:chOff x="6555416" y="4900731"/>
            <a:chExt cx="720000" cy="378515"/>
          </a:xfrm>
        </p:grpSpPr>
        <p:sp>
          <p:nvSpPr>
            <p:cNvPr id="464" name="四角形: 上の 2 つの角を丸める 463">
              <a:extLst>
                <a:ext uri="{FF2B5EF4-FFF2-40B4-BE49-F238E27FC236}">
                  <a16:creationId xmlns:a16="http://schemas.microsoft.com/office/drawing/2014/main" id="{364CF57A-06F1-4B30-83D2-98EFCCC91B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米沢市</a:t>
              </a:r>
            </a:p>
          </p:txBody>
        </p:sp>
        <p:sp>
          <p:nvSpPr>
            <p:cNvPr id="465" name="四角形: 上の 2 つの角を丸める 464">
              <a:extLst>
                <a:ext uri="{FF2B5EF4-FFF2-40B4-BE49-F238E27FC236}">
                  <a16:creationId xmlns:a16="http://schemas.microsoft.com/office/drawing/2014/main" id="{8AD13AD5-F99F-47C6-90AA-B6EB23FB72A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66" name="グループ化 465">
            <a:extLst>
              <a:ext uri="{FF2B5EF4-FFF2-40B4-BE49-F238E27FC236}">
                <a16:creationId xmlns:a16="http://schemas.microsoft.com/office/drawing/2014/main" id="{DEAF564E-EF52-4A8D-A6EC-B5867B1F9437}"/>
              </a:ext>
            </a:extLst>
          </p:cNvPr>
          <p:cNvGrpSpPr/>
          <p:nvPr/>
        </p:nvGrpSpPr>
        <p:grpSpPr>
          <a:xfrm>
            <a:off x="2086549" y="8625266"/>
            <a:ext cx="720000" cy="430244"/>
            <a:chOff x="6555416" y="4900731"/>
            <a:chExt cx="720000" cy="378515"/>
          </a:xfrm>
        </p:grpSpPr>
        <p:sp>
          <p:nvSpPr>
            <p:cNvPr id="467" name="四角形: 上の 2 つの角を丸める 466">
              <a:extLst>
                <a:ext uri="{FF2B5EF4-FFF2-40B4-BE49-F238E27FC236}">
                  <a16:creationId xmlns:a16="http://schemas.microsoft.com/office/drawing/2014/main" id="{2F5A4E29-6FA7-4F52-8FD4-90C09E2BB70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飯豊町</a:t>
              </a:r>
            </a:p>
          </p:txBody>
        </p:sp>
        <p:sp>
          <p:nvSpPr>
            <p:cNvPr id="468" name="四角形: 上の 2 つの角を丸める 467">
              <a:extLst>
                <a:ext uri="{FF2B5EF4-FFF2-40B4-BE49-F238E27FC236}">
                  <a16:creationId xmlns:a16="http://schemas.microsoft.com/office/drawing/2014/main" id="{2FD20C4F-587D-4780-A698-F1F8818C051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69" name="グループ化 468">
            <a:extLst>
              <a:ext uri="{FF2B5EF4-FFF2-40B4-BE49-F238E27FC236}">
                <a16:creationId xmlns:a16="http://schemas.microsoft.com/office/drawing/2014/main" id="{9F6FB3B7-6178-44F1-850F-0CD6B6E833A1}"/>
              </a:ext>
            </a:extLst>
          </p:cNvPr>
          <p:cNvGrpSpPr/>
          <p:nvPr/>
        </p:nvGrpSpPr>
        <p:grpSpPr>
          <a:xfrm>
            <a:off x="1635445" y="7637714"/>
            <a:ext cx="720000" cy="430244"/>
            <a:chOff x="6555416" y="4900731"/>
            <a:chExt cx="720000" cy="378515"/>
          </a:xfrm>
        </p:grpSpPr>
        <p:sp>
          <p:nvSpPr>
            <p:cNvPr id="470" name="四角形: 上の 2 つの角を丸める 469">
              <a:extLst>
                <a:ext uri="{FF2B5EF4-FFF2-40B4-BE49-F238E27FC236}">
                  <a16:creationId xmlns:a16="http://schemas.microsoft.com/office/drawing/2014/main" id="{E33C8A5D-891F-4D70-BA99-CFC1A08B78A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小国町</a:t>
              </a:r>
            </a:p>
          </p:txBody>
        </p:sp>
        <p:sp>
          <p:nvSpPr>
            <p:cNvPr id="471" name="四角形: 上の 2 つの角を丸める 470">
              <a:extLst>
                <a:ext uri="{FF2B5EF4-FFF2-40B4-BE49-F238E27FC236}">
                  <a16:creationId xmlns:a16="http://schemas.microsoft.com/office/drawing/2014/main" id="{6D275540-8146-4E33-BE43-EED62683912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72" name="グループ化 471">
            <a:extLst>
              <a:ext uri="{FF2B5EF4-FFF2-40B4-BE49-F238E27FC236}">
                <a16:creationId xmlns:a16="http://schemas.microsoft.com/office/drawing/2014/main" id="{391A8F5F-353C-4332-A1AA-CA699E1BD23D}"/>
              </a:ext>
            </a:extLst>
          </p:cNvPr>
          <p:cNvGrpSpPr/>
          <p:nvPr/>
        </p:nvGrpSpPr>
        <p:grpSpPr>
          <a:xfrm>
            <a:off x="4446895" y="6421536"/>
            <a:ext cx="720000" cy="430244"/>
            <a:chOff x="6555416" y="4900731"/>
            <a:chExt cx="720000" cy="378515"/>
          </a:xfrm>
        </p:grpSpPr>
        <p:sp>
          <p:nvSpPr>
            <p:cNvPr id="473" name="四角形: 上の 2 つの角を丸める 472">
              <a:extLst>
                <a:ext uri="{FF2B5EF4-FFF2-40B4-BE49-F238E27FC236}">
                  <a16:creationId xmlns:a16="http://schemas.microsoft.com/office/drawing/2014/main" id="{1D849593-0116-4ACC-9096-98167158131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山形市</a:t>
              </a:r>
            </a:p>
          </p:txBody>
        </p:sp>
        <p:sp>
          <p:nvSpPr>
            <p:cNvPr id="474" name="四角形: 上の 2 つの角を丸める 473">
              <a:extLst>
                <a:ext uri="{FF2B5EF4-FFF2-40B4-BE49-F238E27FC236}">
                  <a16:creationId xmlns:a16="http://schemas.microsoft.com/office/drawing/2014/main" id="{73C0A26F-314B-4AF8-8CD4-9BD1ECA348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75" name="グループ化 474">
            <a:extLst>
              <a:ext uri="{FF2B5EF4-FFF2-40B4-BE49-F238E27FC236}">
                <a16:creationId xmlns:a16="http://schemas.microsoft.com/office/drawing/2014/main" id="{B677523C-9A11-4681-8C28-4D409355EE87}"/>
              </a:ext>
            </a:extLst>
          </p:cNvPr>
          <p:cNvGrpSpPr/>
          <p:nvPr/>
        </p:nvGrpSpPr>
        <p:grpSpPr>
          <a:xfrm>
            <a:off x="3067675" y="6695856"/>
            <a:ext cx="720000" cy="430244"/>
            <a:chOff x="6555416" y="4900731"/>
            <a:chExt cx="720000" cy="378515"/>
          </a:xfrm>
        </p:grpSpPr>
        <p:sp>
          <p:nvSpPr>
            <p:cNvPr id="476" name="四角形: 上の 2 つの角を丸める 475">
              <a:extLst>
                <a:ext uri="{FF2B5EF4-FFF2-40B4-BE49-F238E27FC236}">
                  <a16:creationId xmlns:a16="http://schemas.microsoft.com/office/drawing/2014/main" id="{E923277E-9C0F-4F8F-B378-74F0685F24F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白鷹町</a:t>
              </a:r>
            </a:p>
          </p:txBody>
        </p:sp>
        <p:sp>
          <p:nvSpPr>
            <p:cNvPr id="477" name="四角形: 上の 2 つの角を丸める 476">
              <a:extLst>
                <a:ext uri="{FF2B5EF4-FFF2-40B4-BE49-F238E27FC236}">
                  <a16:creationId xmlns:a16="http://schemas.microsoft.com/office/drawing/2014/main" id="{4076EFE5-197D-4F2A-9AC7-63F49BF41A8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78" name="グループ化 477">
            <a:extLst>
              <a:ext uri="{FF2B5EF4-FFF2-40B4-BE49-F238E27FC236}">
                <a16:creationId xmlns:a16="http://schemas.microsoft.com/office/drawing/2014/main" id="{90784F0A-5935-4836-9F6A-0204ACCB1CD4}"/>
              </a:ext>
            </a:extLst>
          </p:cNvPr>
          <p:cNvGrpSpPr/>
          <p:nvPr/>
        </p:nvGrpSpPr>
        <p:grpSpPr>
          <a:xfrm>
            <a:off x="2724775" y="7236876"/>
            <a:ext cx="720000" cy="430244"/>
            <a:chOff x="6555416" y="4900731"/>
            <a:chExt cx="720000" cy="378515"/>
          </a:xfrm>
        </p:grpSpPr>
        <p:sp>
          <p:nvSpPr>
            <p:cNvPr id="479" name="四角形: 上の 2 つの角を丸める 478">
              <a:extLst>
                <a:ext uri="{FF2B5EF4-FFF2-40B4-BE49-F238E27FC236}">
                  <a16:creationId xmlns:a16="http://schemas.microsoft.com/office/drawing/2014/main" id="{071A5DC2-A94A-4C10-A6CF-0B566C8CE5F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長井市</a:t>
              </a:r>
            </a:p>
          </p:txBody>
        </p:sp>
        <p:sp>
          <p:nvSpPr>
            <p:cNvPr id="480" name="四角形: 上の 2 つの角を丸める 479">
              <a:extLst>
                <a:ext uri="{FF2B5EF4-FFF2-40B4-BE49-F238E27FC236}">
                  <a16:creationId xmlns:a16="http://schemas.microsoft.com/office/drawing/2014/main" id="{839A8D9B-1BAF-40C8-B727-850D3714883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81" name="グループ化 480">
            <a:extLst>
              <a:ext uri="{FF2B5EF4-FFF2-40B4-BE49-F238E27FC236}">
                <a16:creationId xmlns:a16="http://schemas.microsoft.com/office/drawing/2014/main" id="{362B64D0-3E26-465F-887A-08B019AC6592}"/>
              </a:ext>
            </a:extLst>
          </p:cNvPr>
          <p:cNvGrpSpPr/>
          <p:nvPr/>
        </p:nvGrpSpPr>
        <p:grpSpPr>
          <a:xfrm>
            <a:off x="3502015" y="7236876"/>
            <a:ext cx="720000" cy="430244"/>
            <a:chOff x="6555416" y="4900731"/>
            <a:chExt cx="720000" cy="378515"/>
          </a:xfrm>
        </p:grpSpPr>
        <p:sp>
          <p:nvSpPr>
            <p:cNvPr id="482" name="四角形: 上の 2 つの角を丸める 481">
              <a:extLst>
                <a:ext uri="{FF2B5EF4-FFF2-40B4-BE49-F238E27FC236}">
                  <a16:creationId xmlns:a16="http://schemas.microsoft.com/office/drawing/2014/main" id="{722775D7-489E-4CB6-840E-9F5DC8D3B9D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南陽市</a:t>
              </a:r>
            </a:p>
          </p:txBody>
        </p:sp>
        <p:sp>
          <p:nvSpPr>
            <p:cNvPr id="483" name="四角形: 上の 2 つの角を丸める 482">
              <a:extLst>
                <a:ext uri="{FF2B5EF4-FFF2-40B4-BE49-F238E27FC236}">
                  <a16:creationId xmlns:a16="http://schemas.microsoft.com/office/drawing/2014/main" id="{753DF8F8-E988-43A3-92A2-427A1E3AA2D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84" name="グループ化 483">
            <a:extLst>
              <a:ext uri="{FF2B5EF4-FFF2-40B4-BE49-F238E27FC236}">
                <a16:creationId xmlns:a16="http://schemas.microsoft.com/office/drawing/2014/main" id="{592528B6-B6D9-413B-B8D9-84472B710F20}"/>
              </a:ext>
            </a:extLst>
          </p:cNvPr>
          <p:cNvGrpSpPr/>
          <p:nvPr/>
        </p:nvGrpSpPr>
        <p:grpSpPr>
          <a:xfrm>
            <a:off x="4271635" y="7236876"/>
            <a:ext cx="720000" cy="430244"/>
            <a:chOff x="6555416" y="4900731"/>
            <a:chExt cx="720000" cy="378515"/>
          </a:xfrm>
        </p:grpSpPr>
        <p:sp>
          <p:nvSpPr>
            <p:cNvPr id="485" name="四角形: 上の 2 つの角を丸める 484">
              <a:extLst>
                <a:ext uri="{FF2B5EF4-FFF2-40B4-BE49-F238E27FC236}">
                  <a16:creationId xmlns:a16="http://schemas.microsoft.com/office/drawing/2014/main" id="{632048C8-A727-4BB0-B977-8863D55DEB2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上山市</a:t>
              </a:r>
            </a:p>
          </p:txBody>
        </p:sp>
        <p:sp>
          <p:nvSpPr>
            <p:cNvPr id="486" name="四角形: 上の 2 つの角を丸める 485">
              <a:extLst>
                <a:ext uri="{FF2B5EF4-FFF2-40B4-BE49-F238E27FC236}">
                  <a16:creationId xmlns:a16="http://schemas.microsoft.com/office/drawing/2014/main" id="{8EA76279-88ED-4EC1-8B87-35298372A91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87" name="グループ化 486">
            <a:extLst>
              <a:ext uri="{FF2B5EF4-FFF2-40B4-BE49-F238E27FC236}">
                <a16:creationId xmlns:a16="http://schemas.microsoft.com/office/drawing/2014/main" id="{DA0E3AB5-733F-41EF-A34E-E6EFCDA3ECD6}"/>
              </a:ext>
            </a:extLst>
          </p:cNvPr>
          <p:cNvGrpSpPr/>
          <p:nvPr/>
        </p:nvGrpSpPr>
        <p:grpSpPr>
          <a:xfrm>
            <a:off x="4416415" y="4684176"/>
            <a:ext cx="720000" cy="430244"/>
            <a:chOff x="6555416" y="4900731"/>
            <a:chExt cx="720000" cy="378515"/>
          </a:xfrm>
        </p:grpSpPr>
        <p:sp>
          <p:nvSpPr>
            <p:cNvPr id="488" name="四角形: 上の 2 つの角を丸める 487">
              <a:extLst>
                <a:ext uri="{FF2B5EF4-FFF2-40B4-BE49-F238E27FC236}">
                  <a16:creationId xmlns:a16="http://schemas.microsoft.com/office/drawing/2014/main" id="{95697CFE-2208-4F41-8B24-5BA41A4011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村山市</a:t>
              </a:r>
            </a:p>
          </p:txBody>
        </p:sp>
        <p:sp>
          <p:nvSpPr>
            <p:cNvPr id="489" name="四角形: 上の 2 つの角を丸める 488">
              <a:extLst>
                <a:ext uri="{FF2B5EF4-FFF2-40B4-BE49-F238E27FC236}">
                  <a16:creationId xmlns:a16="http://schemas.microsoft.com/office/drawing/2014/main" id="{C9111882-DDCE-4BF4-A6DC-2E66F798680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90" name="グループ化 489">
            <a:extLst>
              <a:ext uri="{FF2B5EF4-FFF2-40B4-BE49-F238E27FC236}">
                <a16:creationId xmlns:a16="http://schemas.microsoft.com/office/drawing/2014/main" id="{AA41FA11-9EE5-4D59-A3BE-863D2CB3B79C}"/>
              </a:ext>
            </a:extLst>
          </p:cNvPr>
          <p:cNvGrpSpPr/>
          <p:nvPr/>
        </p:nvGrpSpPr>
        <p:grpSpPr>
          <a:xfrm>
            <a:off x="5353675" y="5194716"/>
            <a:ext cx="720000" cy="430244"/>
            <a:chOff x="6555416" y="4900731"/>
            <a:chExt cx="720000" cy="378515"/>
          </a:xfrm>
        </p:grpSpPr>
        <p:sp>
          <p:nvSpPr>
            <p:cNvPr id="491" name="四角形: 上の 2 つの角を丸める 490">
              <a:extLst>
                <a:ext uri="{FF2B5EF4-FFF2-40B4-BE49-F238E27FC236}">
                  <a16:creationId xmlns:a16="http://schemas.microsoft.com/office/drawing/2014/main" id="{9458D36C-2D55-44D8-863D-0928B6E4B3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東根市</a:t>
              </a:r>
            </a:p>
          </p:txBody>
        </p:sp>
        <p:sp>
          <p:nvSpPr>
            <p:cNvPr id="492" name="四角形: 上の 2 つの角を丸める 491">
              <a:extLst>
                <a:ext uri="{FF2B5EF4-FFF2-40B4-BE49-F238E27FC236}">
                  <a16:creationId xmlns:a16="http://schemas.microsoft.com/office/drawing/2014/main" id="{C8F02665-1D4A-4D26-8BBD-0F4877BEEFD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93" name="グループ化 492">
            <a:extLst>
              <a:ext uri="{FF2B5EF4-FFF2-40B4-BE49-F238E27FC236}">
                <a16:creationId xmlns:a16="http://schemas.microsoft.com/office/drawing/2014/main" id="{69A9E0BB-42C6-4424-865D-F0CAE0A62D58}"/>
              </a:ext>
            </a:extLst>
          </p:cNvPr>
          <p:cNvGrpSpPr/>
          <p:nvPr/>
        </p:nvGrpSpPr>
        <p:grpSpPr>
          <a:xfrm>
            <a:off x="2877556" y="5116574"/>
            <a:ext cx="720000" cy="430244"/>
            <a:chOff x="6555416" y="4900731"/>
            <a:chExt cx="720000" cy="378515"/>
          </a:xfrm>
        </p:grpSpPr>
        <p:sp>
          <p:nvSpPr>
            <p:cNvPr id="494" name="四角形: 上の 2 つの角を丸める 493">
              <a:extLst>
                <a:ext uri="{FF2B5EF4-FFF2-40B4-BE49-F238E27FC236}">
                  <a16:creationId xmlns:a16="http://schemas.microsoft.com/office/drawing/2014/main" id="{9AF08687-C115-44B0-8A3E-8C3D975493D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西川町</a:t>
              </a:r>
            </a:p>
          </p:txBody>
        </p:sp>
        <p:sp>
          <p:nvSpPr>
            <p:cNvPr id="495" name="四角形: 上の 2 つの角を丸める 494">
              <a:extLst>
                <a:ext uri="{FF2B5EF4-FFF2-40B4-BE49-F238E27FC236}">
                  <a16:creationId xmlns:a16="http://schemas.microsoft.com/office/drawing/2014/main" id="{821CF52F-9BE2-4FA8-8F87-AC0707F7C7A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96" name="グループ化 495">
            <a:extLst>
              <a:ext uri="{FF2B5EF4-FFF2-40B4-BE49-F238E27FC236}">
                <a16:creationId xmlns:a16="http://schemas.microsoft.com/office/drawing/2014/main" id="{27E158A3-E3AD-4320-B91A-3ABFA61C0A93}"/>
              </a:ext>
            </a:extLst>
          </p:cNvPr>
          <p:cNvGrpSpPr/>
          <p:nvPr/>
        </p:nvGrpSpPr>
        <p:grpSpPr>
          <a:xfrm>
            <a:off x="2877556" y="5589014"/>
            <a:ext cx="720000" cy="430244"/>
            <a:chOff x="6555416" y="4900731"/>
            <a:chExt cx="720000" cy="378515"/>
          </a:xfrm>
        </p:grpSpPr>
        <p:sp>
          <p:nvSpPr>
            <p:cNvPr id="497" name="四角形: 上の 2 つの角を丸める 496">
              <a:extLst>
                <a:ext uri="{FF2B5EF4-FFF2-40B4-BE49-F238E27FC236}">
                  <a16:creationId xmlns:a16="http://schemas.microsoft.com/office/drawing/2014/main" id="{C4C225DB-D264-4D93-8341-1EBD26226C1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大江町</a:t>
              </a:r>
            </a:p>
          </p:txBody>
        </p:sp>
        <p:sp>
          <p:nvSpPr>
            <p:cNvPr id="498" name="四角形: 上の 2 つの角を丸める 497">
              <a:extLst>
                <a:ext uri="{FF2B5EF4-FFF2-40B4-BE49-F238E27FC236}">
                  <a16:creationId xmlns:a16="http://schemas.microsoft.com/office/drawing/2014/main" id="{E93F3844-3C71-427F-8F69-39BA4D1C71F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99" name="グループ化 498">
            <a:extLst>
              <a:ext uri="{FF2B5EF4-FFF2-40B4-BE49-F238E27FC236}">
                <a16:creationId xmlns:a16="http://schemas.microsoft.com/office/drawing/2014/main" id="{A856AE47-C282-4A72-88FC-6B77D90E34BC}"/>
              </a:ext>
            </a:extLst>
          </p:cNvPr>
          <p:cNvGrpSpPr/>
          <p:nvPr/>
        </p:nvGrpSpPr>
        <p:grpSpPr>
          <a:xfrm>
            <a:off x="2877556" y="6061454"/>
            <a:ext cx="720000" cy="430244"/>
            <a:chOff x="6555416" y="4900731"/>
            <a:chExt cx="720000" cy="378515"/>
          </a:xfrm>
        </p:grpSpPr>
        <p:sp>
          <p:nvSpPr>
            <p:cNvPr id="500" name="四角形: 上の 2 つの角を丸める 499">
              <a:extLst>
                <a:ext uri="{FF2B5EF4-FFF2-40B4-BE49-F238E27FC236}">
                  <a16:creationId xmlns:a16="http://schemas.microsoft.com/office/drawing/2014/main" id="{BC8D5E7A-E2B1-4CB5-9CFC-A9D292A4161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朝日町</a:t>
              </a:r>
            </a:p>
          </p:txBody>
        </p:sp>
        <p:sp>
          <p:nvSpPr>
            <p:cNvPr id="501" name="四角形: 上の 2 つの角を丸める 500">
              <a:extLst>
                <a:ext uri="{FF2B5EF4-FFF2-40B4-BE49-F238E27FC236}">
                  <a16:creationId xmlns:a16="http://schemas.microsoft.com/office/drawing/2014/main" id="{689E42CB-3E13-4450-8F50-8E0584D19D7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02" name="グループ化 501">
            <a:extLst>
              <a:ext uri="{FF2B5EF4-FFF2-40B4-BE49-F238E27FC236}">
                <a16:creationId xmlns:a16="http://schemas.microsoft.com/office/drawing/2014/main" id="{A3E22622-A05C-4D8D-AEE7-40C0619D2B2A}"/>
              </a:ext>
            </a:extLst>
          </p:cNvPr>
          <p:cNvGrpSpPr/>
          <p:nvPr/>
        </p:nvGrpSpPr>
        <p:grpSpPr>
          <a:xfrm>
            <a:off x="4705975" y="5712876"/>
            <a:ext cx="720000" cy="430244"/>
            <a:chOff x="6555416" y="4900731"/>
            <a:chExt cx="720000" cy="378515"/>
          </a:xfrm>
        </p:grpSpPr>
        <p:sp>
          <p:nvSpPr>
            <p:cNvPr id="503" name="四角形: 上の 2 つの角を丸める 502">
              <a:extLst>
                <a:ext uri="{FF2B5EF4-FFF2-40B4-BE49-F238E27FC236}">
                  <a16:creationId xmlns:a16="http://schemas.microsoft.com/office/drawing/2014/main" id="{34B1A3FD-5A48-4690-80E2-130DB7E6665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天童市</a:t>
              </a:r>
            </a:p>
          </p:txBody>
        </p:sp>
        <p:sp>
          <p:nvSpPr>
            <p:cNvPr id="504" name="四角形: 上の 2 つの角を丸める 503">
              <a:extLst>
                <a:ext uri="{FF2B5EF4-FFF2-40B4-BE49-F238E27FC236}">
                  <a16:creationId xmlns:a16="http://schemas.microsoft.com/office/drawing/2014/main" id="{9DCE3418-B0BF-40D8-A750-EA345D381C0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05" name="グループ化 504">
            <a:extLst>
              <a:ext uri="{FF2B5EF4-FFF2-40B4-BE49-F238E27FC236}">
                <a16:creationId xmlns:a16="http://schemas.microsoft.com/office/drawing/2014/main" id="{DBE2E3BA-BECE-4739-A427-E39A9953487D}"/>
              </a:ext>
            </a:extLst>
          </p:cNvPr>
          <p:cNvGrpSpPr/>
          <p:nvPr/>
        </p:nvGrpSpPr>
        <p:grpSpPr>
          <a:xfrm>
            <a:off x="3677275" y="6231036"/>
            <a:ext cx="720000" cy="430244"/>
            <a:chOff x="6555416" y="4900731"/>
            <a:chExt cx="720000" cy="378515"/>
          </a:xfrm>
        </p:grpSpPr>
        <p:sp>
          <p:nvSpPr>
            <p:cNvPr id="506" name="四角形: 上の 2 つの角を丸める 505">
              <a:extLst>
                <a:ext uri="{FF2B5EF4-FFF2-40B4-BE49-F238E27FC236}">
                  <a16:creationId xmlns:a16="http://schemas.microsoft.com/office/drawing/2014/main" id="{D35C3960-F5C4-470A-97A1-D3A9FFFD51C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山辺町</a:t>
              </a:r>
            </a:p>
          </p:txBody>
        </p:sp>
        <p:sp>
          <p:nvSpPr>
            <p:cNvPr id="507" name="四角形: 上の 2 つの角を丸める 506">
              <a:extLst>
                <a:ext uri="{FF2B5EF4-FFF2-40B4-BE49-F238E27FC236}">
                  <a16:creationId xmlns:a16="http://schemas.microsoft.com/office/drawing/2014/main" id="{15664A36-8CE5-4AB0-9E45-661F1651A88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08" name="グループ化 507">
            <a:extLst>
              <a:ext uri="{FF2B5EF4-FFF2-40B4-BE49-F238E27FC236}">
                <a16:creationId xmlns:a16="http://schemas.microsoft.com/office/drawing/2014/main" id="{E1D1E415-327A-4288-8A93-AA9785BD1DEF}"/>
              </a:ext>
            </a:extLst>
          </p:cNvPr>
          <p:cNvGrpSpPr/>
          <p:nvPr/>
        </p:nvGrpSpPr>
        <p:grpSpPr>
          <a:xfrm>
            <a:off x="3677275" y="5766216"/>
            <a:ext cx="720000" cy="430244"/>
            <a:chOff x="6555416" y="4900731"/>
            <a:chExt cx="720000" cy="378515"/>
          </a:xfrm>
        </p:grpSpPr>
        <p:sp>
          <p:nvSpPr>
            <p:cNvPr id="509" name="四角形: 上の 2 つの角を丸める 508">
              <a:extLst>
                <a:ext uri="{FF2B5EF4-FFF2-40B4-BE49-F238E27FC236}">
                  <a16:creationId xmlns:a16="http://schemas.microsoft.com/office/drawing/2014/main" id="{7FF4B845-7858-437B-A7C4-0B3D47FC1ED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中山町</a:t>
              </a:r>
            </a:p>
          </p:txBody>
        </p:sp>
        <p:sp>
          <p:nvSpPr>
            <p:cNvPr id="510" name="四角形: 上の 2 つの角を丸める 509">
              <a:extLst>
                <a:ext uri="{FF2B5EF4-FFF2-40B4-BE49-F238E27FC236}">
                  <a16:creationId xmlns:a16="http://schemas.microsoft.com/office/drawing/2014/main" id="{F97B4482-2576-4AEF-B659-97823875FB1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11" name="グループ化 510">
            <a:extLst>
              <a:ext uri="{FF2B5EF4-FFF2-40B4-BE49-F238E27FC236}">
                <a16:creationId xmlns:a16="http://schemas.microsoft.com/office/drawing/2014/main" id="{E3D77012-4C15-47A7-8AB8-2CA5E341B93C}"/>
              </a:ext>
            </a:extLst>
          </p:cNvPr>
          <p:cNvGrpSpPr/>
          <p:nvPr/>
        </p:nvGrpSpPr>
        <p:grpSpPr>
          <a:xfrm>
            <a:off x="3662416" y="5237610"/>
            <a:ext cx="720000" cy="430244"/>
            <a:chOff x="6555416" y="4900731"/>
            <a:chExt cx="720000" cy="378515"/>
          </a:xfrm>
        </p:grpSpPr>
        <p:sp>
          <p:nvSpPr>
            <p:cNvPr id="512" name="四角形: 上の 2 つの角を丸める 511">
              <a:extLst>
                <a:ext uri="{FF2B5EF4-FFF2-40B4-BE49-F238E27FC236}">
                  <a16:creationId xmlns:a16="http://schemas.microsoft.com/office/drawing/2014/main" id="{0E923DB2-3B5F-436A-975F-4563EEE9A42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寒河江市</a:t>
              </a:r>
            </a:p>
          </p:txBody>
        </p:sp>
        <p:sp>
          <p:nvSpPr>
            <p:cNvPr id="513" name="四角形: 上の 2 つの角を丸める 512">
              <a:extLst>
                <a:ext uri="{FF2B5EF4-FFF2-40B4-BE49-F238E27FC236}">
                  <a16:creationId xmlns:a16="http://schemas.microsoft.com/office/drawing/2014/main" id="{2AC0A441-488F-4F51-8B6C-7E16D5D4D8E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14" name="グループ化 513">
            <a:extLst>
              <a:ext uri="{FF2B5EF4-FFF2-40B4-BE49-F238E27FC236}">
                <a16:creationId xmlns:a16="http://schemas.microsoft.com/office/drawing/2014/main" id="{6888DFD4-E084-4734-B3F6-286327226E73}"/>
              </a:ext>
            </a:extLst>
          </p:cNvPr>
          <p:cNvGrpSpPr/>
          <p:nvPr/>
        </p:nvGrpSpPr>
        <p:grpSpPr>
          <a:xfrm>
            <a:off x="4416796" y="5237610"/>
            <a:ext cx="720000" cy="430244"/>
            <a:chOff x="6555416" y="4900731"/>
            <a:chExt cx="720000" cy="378515"/>
          </a:xfrm>
        </p:grpSpPr>
        <p:sp>
          <p:nvSpPr>
            <p:cNvPr id="515" name="四角形: 上の 2 つの角を丸める 514">
              <a:extLst>
                <a:ext uri="{FF2B5EF4-FFF2-40B4-BE49-F238E27FC236}">
                  <a16:creationId xmlns:a16="http://schemas.microsoft.com/office/drawing/2014/main" id="{EB99790D-EF8C-4229-99A7-31BC130B81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河北町</a:t>
              </a:r>
            </a:p>
          </p:txBody>
        </p:sp>
        <p:sp>
          <p:nvSpPr>
            <p:cNvPr id="516" name="四角形: 上の 2 つの角を丸める 515">
              <a:extLst>
                <a:ext uri="{FF2B5EF4-FFF2-40B4-BE49-F238E27FC236}">
                  <a16:creationId xmlns:a16="http://schemas.microsoft.com/office/drawing/2014/main" id="{0CCAD764-39AF-400D-9CB6-9CACEF8F34A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6" name="Group 317">
            <a:extLst>
              <a:ext uri="{FF2B5EF4-FFF2-40B4-BE49-F238E27FC236}">
                <a16:creationId xmlns:a16="http://schemas.microsoft.com/office/drawing/2014/main" id="{53F14711-08DE-4945-B18F-48E4780903BB}"/>
              </a:ext>
            </a:extLst>
          </p:cNvPr>
          <p:cNvGrpSpPr>
            <a:grpSpLocks/>
          </p:cNvGrpSpPr>
          <p:nvPr/>
        </p:nvGrpSpPr>
        <p:grpSpPr bwMode="auto">
          <a:xfrm>
            <a:off x="857250" y="1118556"/>
            <a:ext cx="5336268" cy="8744857"/>
            <a:chOff x="756" y="176"/>
            <a:chExt cx="4706" cy="7712"/>
          </a:xfrm>
        </p:grpSpPr>
        <p:sp>
          <p:nvSpPr>
            <p:cNvPr id="377" name="Freeform 262">
              <a:extLst>
                <a:ext uri="{FF2B5EF4-FFF2-40B4-BE49-F238E27FC236}">
                  <a16:creationId xmlns:a16="http://schemas.microsoft.com/office/drawing/2014/main" id="{960F8B2A-98D9-4081-8407-4D9FD7B6326E}"/>
                </a:ext>
              </a:extLst>
            </p:cNvPr>
            <p:cNvSpPr>
              <a:spLocks/>
            </p:cNvSpPr>
            <p:nvPr/>
          </p:nvSpPr>
          <p:spPr bwMode="auto">
            <a:xfrm>
              <a:off x="756" y="1877"/>
              <a:ext cx="2041" cy="2835"/>
            </a:xfrm>
            <a:custGeom>
              <a:avLst/>
              <a:gdLst>
                <a:gd name="T0" fmla="*/ 1417 w 2041"/>
                <a:gd name="T1" fmla="*/ 2835 h 2835"/>
                <a:gd name="T2" fmla="*/ 1474 w 2041"/>
                <a:gd name="T3" fmla="*/ 2779 h 2835"/>
                <a:gd name="T4" fmla="*/ 1531 w 2041"/>
                <a:gd name="T5" fmla="*/ 2722 h 2835"/>
                <a:gd name="T6" fmla="*/ 1588 w 2041"/>
                <a:gd name="T7" fmla="*/ 2609 h 2835"/>
                <a:gd name="T8" fmla="*/ 1644 w 2041"/>
                <a:gd name="T9" fmla="*/ 2212 h 2835"/>
                <a:gd name="T10" fmla="*/ 1701 w 2041"/>
                <a:gd name="T11" fmla="*/ 1871 h 2835"/>
                <a:gd name="T12" fmla="*/ 1644 w 2041"/>
                <a:gd name="T13" fmla="*/ 1815 h 2835"/>
                <a:gd name="T14" fmla="*/ 1701 w 2041"/>
                <a:gd name="T15" fmla="*/ 1758 h 2835"/>
                <a:gd name="T16" fmla="*/ 1814 w 2041"/>
                <a:gd name="T17" fmla="*/ 1701 h 2835"/>
                <a:gd name="T18" fmla="*/ 1928 w 2041"/>
                <a:gd name="T19" fmla="*/ 1645 h 2835"/>
                <a:gd name="T20" fmla="*/ 2041 w 2041"/>
                <a:gd name="T21" fmla="*/ 1588 h 2835"/>
                <a:gd name="T22" fmla="*/ 1928 w 2041"/>
                <a:gd name="T23" fmla="*/ 1304 h 2835"/>
                <a:gd name="T24" fmla="*/ 1701 w 2041"/>
                <a:gd name="T25" fmla="*/ 397 h 2835"/>
                <a:gd name="T26" fmla="*/ 1644 w 2041"/>
                <a:gd name="T27" fmla="*/ 284 h 2835"/>
                <a:gd name="T28" fmla="*/ 1588 w 2041"/>
                <a:gd name="T29" fmla="*/ 227 h 2835"/>
                <a:gd name="T30" fmla="*/ 1531 w 2041"/>
                <a:gd name="T31" fmla="*/ 114 h 2835"/>
                <a:gd name="T32" fmla="*/ 1417 w 2041"/>
                <a:gd name="T33" fmla="*/ 57 h 2835"/>
                <a:gd name="T34" fmla="*/ 1361 w 2041"/>
                <a:gd name="T35" fmla="*/ 0 h 2835"/>
                <a:gd name="T36" fmla="*/ 1361 w 2041"/>
                <a:gd name="T37" fmla="*/ 170 h 2835"/>
                <a:gd name="T38" fmla="*/ 1474 w 2041"/>
                <a:gd name="T39" fmla="*/ 284 h 2835"/>
                <a:gd name="T40" fmla="*/ 1417 w 2041"/>
                <a:gd name="T41" fmla="*/ 341 h 2835"/>
                <a:gd name="T42" fmla="*/ 1361 w 2041"/>
                <a:gd name="T43" fmla="*/ 454 h 2835"/>
                <a:gd name="T44" fmla="*/ 1304 w 2041"/>
                <a:gd name="T45" fmla="*/ 284 h 2835"/>
                <a:gd name="T46" fmla="*/ 1191 w 2041"/>
                <a:gd name="T47" fmla="*/ 227 h 2835"/>
                <a:gd name="T48" fmla="*/ 1134 w 2041"/>
                <a:gd name="T49" fmla="*/ 170 h 2835"/>
                <a:gd name="T50" fmla="*/ 1191 w 2041"/>
                <a:gd name="T51" fmla="*/ 114 h 2835"/>
                <a:gd name="T52" fmla="*/ 850 w 2041"/>
                <a:gd name="T53" fmla="*/ 284 h 2835"/>
                <a:gd name="T54" fmla="*/ 794 w 2041"/>
                <a:gd name="T55" fmla="*/ 341 h 2835"/>
                <a:gd name="T56" fmla="*/ 680 w 2041"/>
                <a:gd name="T57" fmla="*/ 397 h 2835"/>
                <a:gd name="T58" fmla="*/ 624 w 2041"/>
                <a:gd name="T59" fmla="*/ 511 h 2835"/>
                <a:gd name="T60" fmla="*/ 567 w 2041"/>
                <a:gd name="T61" fmla="*/ 567 h 2835"/>
                <a:gd name="T62" fmla="*/ 510 w 2041"/>
                <a:gd name="T63" fmla="*/ 624 h 2835"/>
                <a:gd name="T64" fmla="*/ 454 w 2041"/>
                <a:gd name="T65" fmla="*/ 681 h 2835"/>
                <a:gd name="T66" fmla="*/ 397 w 2041"/>
                <a:gd name="T67" fmla="*/ 737 h 2835"/>
                <a:gd name="T68" fmla="*/ 283 w 2041"/>
                <a:gd name="T69" fmla="*/ 851 h 2835"/>
                <a:gd name="T70" fmla="*/ 227 w 2041"/>
                <a:gd name="T71" fmla="*/ 964 h 2835"/>
                <a:gd name="T72" fmla="*/ 170 w 2041"/>
                <a:gd name="T73" fmla="*/ 1078 h 2835"/>
                <a:gd name="T74" fmla="*/ 113 w 2041"/>
                <a:gd name="T75" fmla="*/ 1191 h 2835"/>
                <a:gd name="T76" fmla="*/ 57 w 2041"/>
                <a:gd name="T77" fmla="*/ 1304 h 2835"/>
                <a:gd name="T78" fmla="*/ 0 w 2041"/>
                <a:gd name="T79" fmla="*/ 1588 h 2835"/>
                <a:gd name="T80" fmla="*/ 113 w 2041"/>
                <a:gd name="T81" fmla="*/ 1645 h 2835"/>
                <a:gd name="T82" fmla="*/ 170 w 2041"/>
                <a:gd name="T83" fmla="*/ 1701 h 2835"/>
                <a:gd name="T84" fmla="*/ 340 w 2041"/>
                <a:gd name="T85" fmla="*/ 1758 h 2835"/>
                <a:gd name="T86" fmla="*/ 624 w 2041"/>
                <a:gd name="T87" fmla="*/ 1815 h 2835"/>
                <a:gd name="T88" fmla="*/ 680 w 2041"/>
                <a:gd name="T89" fmla="*/ 2268 h 2835"/>
                <a:gd name="T90" fmla="*/ 624 w 2041"/>
                <a:gd name="T91" fmla="*/ 2382 h 2835"/>
                <a:gd name="T92" fmla="*/ 680 w 2041"/>
                <a:gd name="T93" fmla="*/ 2439 h 2835"/>
                <a:gd name="T94" fmla="*/ 737 w 2041"/>
                <a:gd name="T95" fmla="*/ 2495 h 2835"/>
                <a:gd name="T96" fmla="*/ 794 w 2041"/>
                <a:gd name="T97" fmla="*/ 2552 h 2835"/>
                <a:gd name="T98" fmla="*/ 850 w 2041"/>
                <a:gd name="T99" fmla="*/ 2609 h 2835"/>
                <a:gd name="T100" fmla="*/ 1191 w 2041"/>
                <a:gd name="T101" fmla="*/ 2665 h 2835"/>
                <a:gd name="T102" fmla="*/ 1304 w 2041"/>
                <a:gd name="T103" fmla="*/ 2665 h 2835"/>
                <a:gd name="T104" fmla="*/ 1361 w 2041"/>
                <a:gd name="T105" fmla="*/ 2779 h 28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041" h="2835">
                  <a:moveTo>
                    <a:pt x="1361" y="2835"/>
                  </a:moveTo>
                  <a:lnTo>
                    <a:pt x="1417" y="2835"/>
                  </a:lnTo>
                  <a:lnTo>
                    <a:pt x="1417" y="2779"/>
                  </a:lnTo>
                  <a:lnTo>
                    <a:pt x="1474" y="2779"/>
                  </a:lnTo>
                  <a:lnTo>
                    <a:pt x="1474" y="2722"/>
                  </a:lnTo>
                  <a:lnTo>
                    <a:pt x="1531" y="2722"/>
                  </a:lnTo>
                  <a:lnTo>
                    <a:pt x="1531" y="2609"/>
                  </a:lnTo>
                  <a:lnTo>
                    <a:pt x="1588" y="2609"/>
                  </a:lnTo>
                  <a:lnTo>
                    <a:pt x="1588" y="2212"/>
                  </a:lnTo>
                  <a:lnTo>
                    <a:pt x="1644" y="2212"/>
                  </a:lnTo>
                  <a:lnTo>
                    <a:pt x="1644" y="1871"/>
                  </a:lnTo>
                  <a:lnTo>
                    <a:pt x="1701" y="1871"/>
                  </a:lnTo>
                  <a:lnTo>
                    <a:pt x="1701" y="1815"/>
                  </a:lnTo>
                  <a:lnTo>
                    <a:pt x="1644" y="1815"/>
                  </a:lnTo>
                  <a:lnTo>
                    <a:pt x="1644" y="1758"/>
                  </a:lnTo>
                  <a:lnTo>
                    <a:pt x="1701" y="1758"/>
                  </a:lnTo>
                  <a:lnTo>
                    <a:pt x="1701" y="1701"/>
                  </a:lnTo>
                  <a:lnTo>
                    <a:pt x="1814" y="1701"/>
                  </a:lnTo>
                  <a:lnTo>
                    <a:pt x="1814" y="1645"/>
                  </a:lnTo>
                  <a:lnTo>
                    <a:pt x="1928" y="1645"/>
                  </a:lnTo>
                  <a:lnTo>
                    <a:pt x="1928" y="1588"/>
                  </a:lnTo>
                  <a:lnTo>
                    <a:pt x="2041" y="1588"/>
                  </a:lnTo>
                  <a:lnTo>
                    <a:pt x="2041" y="1304"/>
                  </a:lnTo>
                  <a:lnTo>
                    <a:pt x="1928" y="1304"/>
                  </a:lnTo>
                  <a:lnTo>
                    <a:pt x="1928" y="397"/>
                  </a:lnTo>
                  <a:lnTo>
                    <a:pt x="1701" y="397"/>
                  </a:lnTo>
                  <a:lnTo>
                    <a:pt x="1701" y="284"/>
                  </a:lnTo>
                  <a:lnTo>
                    <a:pt x="1644" y="284"/>
                  </a:lnTo>
                  <a:lnTo>
                    <a:pt x="1644" y="227"/>
                  </a:lnTo>
                  <a:lnTo>
                    <a:pt x="1588" y="227"/>
                  </a:lnTo>
                  <a:lnTo>
                    <a:pt x="1588" y="114"/>
                  </a:lnTo>
                  <a:lnTo>
                    <a:pt x="1531" y="114"/>
                  </a:lnTo>
                  <a:lnTo>
                    <a:pt x="1531" y="57"/>
                  </a:lnTo>
                  <a:lnTo>
                    <a:pt x="1417" y="57"/>
                  </a:lnTo>
                  <a:lnTo>
                    <a:pt x="1417" y="0"/>
                  </a:lnTo>
                  <a:lnTo>
                    <a:pt x="1361" y="0"/>
                  </a:lnTo>
                  <a:lnTo>
                    <a:pt x="1361" y="114"/>
                  </a:lnTo>
                  <a:lnTo>
                    <a:pt x="1361" y="170"/>
                  </a:lnTo>
                  <a:lnTo>
                    <a:pt x="1481" y="173"/>
                  </a:lnTo>
                  <a:lnTo>
                    <a:pt x="1474" y="284"/>
                  </a:lnTo>
                  <a:lnTo>
                    <a:pt x="1417" y="284"/>
                  </a:lnTo>
                  <a:lnTo>
                    <a:pt x="1417" y="341"/>
                  </a:lnTo>
                  <a:lnTo>
                    <a:pt x="1361" y="341"/>
                  </a:lnTo>
                  <a:lnTo>
                    <a:pt x="1361" y="454"/>
                  </a:lnTo>
                  <a:lnTo>
                    <a:pt x="1304" y="454"/>
                  </a:lnTo>
                  <a:lnTo>
                    <a:pt x="1304" y="284"/>
                  </a:lnTo>
                  <a:lnTo>
                    <a:pt x="1191" y="284"/>
                  </a:lnTo>
                  <a:lnTo>
                    <a:pt x="1191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191" y="170"/>
                  </a:lnTo>
                  <a:lnTo>
                    <a:pt x="1191" y="114"/>
                  </a:lnTo>
                  <a:lnTo>
                    <a:pt x="850" y="114"/>
                  </a:lnTo>
                  <a:lnTo>
                    <a:pt x="850" y="284"/>
                  </a:lnTo>
                  <a:lnTo>
                    <a:pt x="794" y="284"/>
                  </a:lnTo>
                  <a:lnTo>
                    <a:pt x="794" y="341"/>
                  </a:lnTo>
                  <a:lnTo>
                    <a:pt x="680" y="341"/>
                  </a:lnTo>
                  <a:lnTo>
                    <a:pt x="680" y="397"/>
                  </a:lnTo>
                  <a:lnTo>
                    <a:pt x="624" y="397"/>
                  </a:lnTo>
                  <a:lnTo>
                    <a:pt x="624" y="511"/>
                  </a:lnTo>
                  <a:lnTo>
                    <a:pt x="567" y="511"/>
                  </a:lnTo>
                  <a:lnTo>
                    <a:pt x="567" y="567"/>
                  </a:lnTo>
                  <a:lnTo>
                    <a:pt x="510" y="567"/>
                  </a:lnTo>
                  <a:lnTo>
                    <a:pt x="510" y="624"/>
                  </a:lnTo>
                  <a:lnTo>
                    <a:pt x="454" y="624"/>
                  </a:lnTo>
                  <a:lnTo>
                    <a:pt x="454" y="681"/>
                  </a:lnTo>
                  <a:lnTo>
                    <a:pt x="397" y="681"/>
                  </a:lnTo>
                  <a:lnTo>
                    <a:pt x="397" y="737"/>
                  </a:lnTo>
                  <a:lnTo>
                    <a:pt x="283" y="737"/>
                  </a:lnTo>
                  <a:lnTo>
                    <a:pt x="283" y="851"/>
                  </a:lnTo>
                  <a:lnTo>
                    <a:pt x="227" y="851"/>
                  </a:lnTo>
                  <a:lnTo>
                    <a:pt x="227" y="964"/>
                  </a:lnTo>
                  <a:lnTo>
                    <a:pt x="170" y="964"/>
                  </a:lnTo>
                  <a:lnTo>
                    <a:pt x="170" y="1078"/>
                  </a:lnTo>
                  <a:lnTo>
                    <a:pt x="113" y="1078"/>
                  </a:lnTo>
                  <a:lnTo>
                    <a:pt x="113" y="1191"/>
                  </a:lnTo>
                  <a:lnTo>
                    <a:pt x="57" y="1191"/>
                  </a:lnTo>
                  <a:lnTo>
                    <a:pt x="57" y="1304"/>
                  </a:lnTo>
                  <a:lnTo>
                    <a:pt x="0" y="1304"/>
                  </a:lnTo>
                  <a:lnTo>
                    <a:pt x="0" y="1588"/>
                  </a:lnTo>
                  <a:lnTo>
                    <a:pt x="113" y="1588"/>
                  </a:lnTo>
                  <a:lnTo>
                    <a:pt x="113" y="1645"/>
                  </a:lnTo>
                  <a:lnTo>
                    <a:pt x="170" y="1645"/>
                  </a:lnTo>
                  <a:lnTo>
                    <a:pt x="170" y="1701"/>
                  </a:lnTo>
                  <a:lnTo>
                    <a:pt x="340" y="1701"/>
                  </a:lnTo>
                  <a:lnTo>
                    <a:pt x="340" y="1758"/>
                  </a:lnTo>
                  <a:lnTo>
                    <a:pt x="624" y="1758"/>
                  </a:lnTo>
                  <a:lnTo>
                    <a:pt x="624" y="1815"/>
                  </a:lnTo>
                  <a:lnTo>
                    <a:pt x="680" y="1815"/>
                  </a:lnTo>
                  <a:lnTo>
                    <a:pt x="680" y="2268"/>
                  </a:lnTo>
                  <a:lnTo>
                    <a:pt x="624" y="2268"/>
                  </a:lnTo>
                  <a:lnTo>
                    <a:pt x="624" y="2382"/>
                  </a:lnTo>
                  <a:lnTo>
                    <a:pt x="680" y="2382"/>
                  </a:lnTo>
                  <a:lnTo>
                    <a:pt x="680" y="2439"/>
                  </a:lnTo>
                  <a:lnTo>
                    <a:pt x="737" y="2439"/>
                  </a:lnTo>
                  <a:lnTo>
                    <a:pt x="737" y="2495"/>
                  </a:lnTo>
                  <a:lnTo>
                    <a:pt x="794" y="2495"/>
                  </a:lnTo>
                  <a:lnTo>
                    <a:pt x="794" y="2552"/>
                  </a:lnTo>
                  <a:lnTo>
                    <a:pt x="850" y="2552"/>
                  </a:lnTo>
                  <a:lnTo>
                    <a:pt x="850" y="2609"/>
                  </a:lnTo>
                  <a:lnTo>
                    <a:pt x="1191" y="2609"/>
                  </a:lnTo>
                  <a:lnTo>
                    <a:pt x="1191" y="2665"/>
                  </a:lnTo>
                  <a:lnTo>
                    <a:pt x="1247" y="2665"/>
                  </a:lnTo>
                  <a:lnTo>
                    <a:pt x="1304" y="2665"/>
                  </a:lnTo>
                  <a:lnTo>
                    <a:pt x="1304" y="2779"/>
                  </a:lnTo>
                  <a:lnTo>
                    <a:pt x="1361" y="2779"/>
                  </a:lnTo>
                  <a:lnTo>
                    <a:pt x="1361" y="283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78" name="Freeform 263">
              <a:extLst>
                <a:ext uri="{FF2B5EF4-FFF2-40B4-BE49-F238E27FC236}">
                  <a16:creationId xmlns:a16="http://schemas.microsoft.com/office/drawing/2014/main" id="{FFE1FD8E-A988-4540-8AAD-DC4E64580C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1821"/>
              <a:ext cx="340" cy="510"/>
            </a:xfrm>
            <a:custGeom>
              <a:avLst/>
              <a:gdLst>
                <a:gd name="T0" fmla="*/ 227 w 340"/>
                <a:gd name="T1" fmla="*/ 56 h 510"/>
                <a:gd name="T2" fmla="*/ 113 w 340"/>
                <a:gd name="T3" fmla="*/ 56 h 510"/>
                <a:gd name="T4" fmla="*/ 113 w 340"/>
                <a:gd name="T5" fmla="*/ 0 h 510"/>
                <a:gd name="T6" fmla="*/ 0 w 340"/>
                <a:gd name="T7" fmla="*/ 0 h 510"/>
                <a:gd name="T8" fmla="*/ 0 w 340"/>
                <a:gd name="T9" fmla="*/ 113 h 510"/>
                <a:gd name="T10" fmla="*/ 57 w 340"/>
                <a:gd name="T11" fmla="*/ 113 h 510"/>
                <a:gd name="T12" fmla="*/ 57 w 340"/>
                <a:gd name="T13" fmla="*/ 226 h 510"/>
                <a:gd name="T14" fmla="*/ 0 w 340"/>
                <a:gd name="T15" fmla="*/ 226 h 510"/>
                <a:gd name="T16" fmla="*/ 0 w 340"/>
                <a:gd name="T17" fmla="*/ 283 h 510"/>
                <a:gd name="T18" fmla="*/ 57 w 340"/>
                <a:gd name="T19" fmla="*/ 283 h 510"/>
                <a:gd name="T20" fmla="*/ 57 w 340"/>
                <a:gd name="T21" fmla="*/ 340 h 510"/>
                <a:gd name="T22" fmla="*/ 170 w 340"/>
                <a:gd name="T23" fmla="*/ 340 h 510"/>
                <a:gd name="T24" fmla="*/ 170 w 340"/>
                <a:gd name="T25" fmla="*/ 510 h 510"/>
                <a:gd name="T26" fmla="*/ 227 w 340"/>
                <a:gd name="T27" fmla="*/ 510 h 510"/>
                <a:gd name="T28" fmla="*/ 227 w 340"/>
                <a:gd name="T29" fmla="*/ 397 h 510"/>
                <a:gd name="T30" fmla="*/ 283 w 340"/>
                <a:gd name="T31" fmla="*/ 397 h 510"/>
                <a:gd name="T32" fmla="*/ 283 w 340"/>
                <a:gd name="T33" fmla="*/ 340 h 510"/>
                <a:gd name="T34" fmla="*/ 340 w 340"/>
                <a:gd name="T35" fmla="*/ 340 h 510"/>
                <a:gd name="T36" fmla="*/ 340 w 340"/>
                <a:gd name="T37" fmla="*/ 226 h 510"/>
                <a:gd name="T38" fmla="*/ 227 w 340"/>
                <a:gd name="T39" fmla="*/ 226 h 510"/>
                <a:gd name="T40" fmla="*/ 227 w 340"/>
                <a:gd name="T41" fmla="*/ 56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40" h="510">
                  <a:moveTo>
                    <a:pt x="227" y="56"/>
                  </a:moveTo>
                  <a:lnTo>
                    <a:pt x="113" y="56"/>
                  </a:lnTo>
                  <a:lnTo>
                    <a:pt x="113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226"/>
                  </a:lnTo>
                  <a:lnTo>
                    <a:pt x="0" y="226"/>
                  </a:lnTo>
                  <a:lnTo>
                    <a:pt x="0" y="283"/>
                  </a:lnTo>
                  <a:lnTo>
                    <a:pt x="57" y="283"/>
                  </a:lnTo>
                  <a:lnTo>
                    <a:pt x="57" y="340"/>
                  </a:lnTo>
                  <a:lnTo>
                    <a:pt x="170" y="340"/>
                  </a:lnTo>
                  <a:lnTo>
                    <a:pt x="170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340"/>
                  </a:lnTo>
                  <a:lnTo>
                    <a:pt x="340" y="340"/>
                  </a:lnTo>
                  <a:lnTo>
                    <a:pt x="340" y="226"/>
                  </a:lnTo>
                  <a:lnTo>
                    <a:pt x="227" y="226"/>
                  </a:lnTo>
                  <a:lnTo>
                    <a:pt x="227" y="5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79" name="Freeform 264">
              <a:extLst>
                <a:ext uri="{FF2B5EF4-FFF2-40B4-BE49-F238E27FC236}">
                  <a16:creationId xmlns:a16="http://schemas.microsoft.com/office/drawing/2014/main" id="{706D91CC-C85F-45B8-8DF6-FD90F0CD7C5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1594"/>
              <a:ext cx="1134" cy="1928"/>
            </a:xfrm>
            <a:custGeom>
              <a:avLst/>
              <a:gdLst>
                <a:gd name="T0" fmla="*/ 737 w 1134"/>
                <a:gd name="T1" fmla="*/ 1587 h 1928"/>
                <a:gd name="T2" fmla="*/ 624 w 1134"/>
                <a:gd name="T3" fmla="*/ 680 h 1928"/>
                <a:gd name="T4" fmla="*/ 397 w 1134"/>
                <a:gd name="T5" fmla="*/ 567 h 1928"/>
                <a:gd name="T6" fmla="*/ 340 w 1134"/>
                <a:gd name="T7" fmla="*/ 510 h 1928"/>
                <a:gd name="T8" fmla="*/ 284 w 1134"/>
                <a:gd name="T9" fmla="*/ 397 h 1928"/>
                <a:gd name="T10" fmla="*/ 227 w 1134"/>
                <a:gd name="T11" fmla="*/ 340 h 1928"/>
                <a:gd name="T12" fmla="*/ 113 w 1134"/>
                <a:gd name="T13" fmla="*/ 283 h 1928"/>
                <a:gd name="T14" fmla="*/ 0 w 1134"/>
                <a:gd name="T15" fmla="*/ 113 h 1928"/>
                <a:gd name="T16" fmla="*/ 57 w 1134"/>
                <a:gd name="T17" fmla="*/ 170 h 1928"/>
                <a:gd name="T18" fmla="*/ 170 w 1134"/>
                <a:gd name="T19" fmla="*/ 57 h 1928"/>
                <a:gd name="T20" fmla="*/ 227 w 1134"/>
                <a:gd name="T21" fmla="*/ 0 h 1928"/>
                <a:gd name="T22" fmla="*/ 340 w 1134"/>
                <a:gd name="T23" fmla="*/ 0 h 1928"/>
                <a:gd name="T24" fmla="*/ 397 w 1134"/>
                <a:gd name="T25" fmla="*/ 57 h 1928"/>
                <a:gd name="T26" fmla="*/ 340 w 1134"/>
                <a:gd name="T27" fmla="*/ 113 h 1928"/>
                <a:gd name="T28" fmla="*/ 397 w 1134"/>
                <a:gd name="T29" fmla="*/ 170 h 1928"/>
                <a:gd name="T30" fmla="*/ 510 w 1134"/>
                <a:gd name="T31" fmla="*/ 283 h 1928"/>
                <a:gd name="T32" fmla="*/ 567 w 1134"/>
                <a:gd name="T33" fmla="*/ 340 h 1928"/>
                <a:gd name="T34" fmla="*/ 624 w 1134"/>
                <a:gd name="T35" fmla="*/ 397 h 1928"/>
                <a:gd name="T36" fmla="*/ 737 w 1134"/>
                <a:gd name="T37" fmla="*/ 453 h 1928"/>
                <a:gd name="T38" fmla="*/ 794 w 1134"/>
                <a:gd name="T39" fmla="*/ 510 h 1928"/>
                <a:gd name="T40" fmla="*/ 851 w 1134"/>
                <a:gd name="T41" fmla="*/ 737 h 1928"/>
                <a:gd name="T42" fmla="*/ 794 w 1134"/>
                <a:gd name="T43" fmla="*/ 964 h 1928"/>
                <a:gd name="T44" fmla="*/ 851 w 1134"/>
                <a:gd name="T45" fmla="*/ 1020 h 1928"/>
                <a:gd name="T46" fmla="*/ 794 w 1134"/>
                <a:gd name="T47" fmla="*/ 1077 h 1928"/>
                <a:gd name="T48" fmla="*/ 851 w 1134"/>
                <a:gd name="T49" fmla="*/ 1191 h 1928"/>
                <a:gd name="T50" fmla="*/ 907 w 1134"/>
                <a:gd name="T51" fmla="*/ 1247 h 1928"/>
                <a:gd name="T52" fmla="*/ 964 w 1134"/>
                <a:gd name="T53" fmla="*/ 1304 h 1928"/>
                <a:gd name="T54" fmla="*/ 1021 w 1134"/>
                <a:gd name="T55" fmla="*/ 1361 h 1928"/>
                <a:gd name="T56" fmla="*/ 1134 w 1134"/>
                <a:gd name="T57" fmla="*/ 1417 h 1928"/>
                <a:gd name="T58" fmla="*/ 1077 w 1134"/>
                <a:gd name="T59" fmla="*/ 1474 h 1928"/>
                <a:gd name="T60" fmla="*/ 1134 w 1134"/>
                <a:gd name="T61" fmla="*/ 1587 h 1928"/>
                <a:gd name="T62" fmla="*/ 1077 w 1134"/>
                <a:gd name="T63" fmla="*/ 1701 h 1928"/>
                <a:gd name="T64" fmla="*/ 1021 w 1134"/>
                <a:gd name="T65" fmla="*/ 1758 h 1928"/>
                <a:gd name="T66" fmla="*/ 964 w 1134"/>
                <a:gd name="T67" fmla="*/ 1814 h 1928"/>
                <a:gd name="T68" fmla="*/ 907 w 1134"/>
                <a:gd name="T69" fmla="*/ 1871 h 1928"/>
                <a:gd name="T70" fmla="*/ 794 w 1134"/>
                <a:gd name="T71" fmla="*/ 1928 h 1928"/>
                <a:gd name="T72" fmla="*/ 737 w 1134"/>
                <a:gd name="T73" fmla="*/ 1871 h 19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134" h="1928">
                  <a:moveTo>
                    <a:pt x="737" y="1871"/>
                  </a:moveTo>
                  <a:lnTo>
                    <a:pt x="737" y="1587"/>
                  </a:lnTo>
                  <a:lnTo>
                    <a:pt x="624" y="1587"/>
                  </a:lnTo>
                  <a:lnTo>
                    <a:pt x="624" y="680"/>
                  </a:lnTo>
                  <a:lnTo>
                    <a:pt x="397" y="680"/>
                  </a:lnTo>
                  <a:lnTo>
                    <a:pt x="39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84" y="397"/>
                  </a:lnTo>
                  <a:lnTo>
                    <a:pt x="227" y="397"/>
                  </a:lnTo>
                  <a:lnTo>
                    <a:pt x="227" y="340"/>
                  </a:lnTo>
                  <a:lnTo>
                    <a:pt x="113" y="340"/>
                  </a:lnTo>
                  <a:lnTo>
                    <a:pt x="113" y="283"/>
                  </a:lnTo>
                  <a:lnTo>
                    <a:pt x="0" y="283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170" y="17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284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113"/>
                  </a:lnTo>
                  <a:lnTo>
                    <a:pt x="340" y="113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283"/>
                  </a:lnTo>
                  <a:lnTo>
                    <a:pt x="510" y="283"/>
                  </a:lnTo>
                  <a:lnTo>
                    <a:pt x="510" y="340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453"/>
                  </a:lnTo>
                  <a:lnTo>
                    <a:pt x="737" y="453"/>
                  </a:lnTo>
                  <a:lnTo>
                    <a:pt x="737" y="510"/>
                  </a:lnTo>
                  <a:lnTo>
                    <a:pt x="794" y="510"/>
                  </a:lnTo>
                  <a:lnTo>
                    <a:pt x="794" y="737"/>
                  </a:lnTo>
                  <a:lnTo>
                    <a:pt x="851" y="737"/>
                  </a:lnTo>
                  <a:lnTo>
                    <a:pt x="851" y="964"/>
                  </a:lnTo>
                  <a:lnTo>
                    <a:pt x="794" y="964"/>
                  </a:lnTo>
                  <a:lnTo>
                    <a:pt x="794" y="1020"/>
                  </a:lnTo>
                  <a:lnTo>
                    <a:pt x="851" y="1020"/>
                  </a:lnTo>
                  <a:lnTo>
                    <a:pt x="851" y="1077"/>
                  </a:lnTo>
                  <a:lnTo>
                    <a:pt x="794" y="1077"/>
                  </a:lnTo>
                  <a:lnTo>
                    <a:pt x="794" y="1191"/>
                  </a:lnTo>
                  <a:lnTo>
                    <a:pt x="851" y="1191"/>
                  </a:lnTo>
                  <a:lnTo>
                    <a:pt x="851" y="1247"/>
                  </a:lnTo>
                  <a:lnTo>
                    <a:pt x="907" y="1247"/>
                  </a:lnTo>
                  <a:lnTo>
                    <a:pt x="907" y="1304"/>
                  </a:lnTo>
                  <a:lnTo>
                    <a:pt x="964" y="1304"/>
                  </a:lnTo>
                  <a:lnTo>
                    <a:pt x="964" y="1361"/>
                  </a:lnTo>
                  <a:lnTo>
                    <a:pt x="1021" y="1361"/>
                  </a:lnTo>
                  <a:lnTo>
                    <a:pt x="1021" y="1417"/>
                  </a:lnTo>
                  <a:lnTo>
                    <a:pt x="1134" y="1417"/>
                  </a:lnTo>
                  <a:lnTo>
                    <a:pt x="1134" y="1474"/>
                  </a:lnTo>
                  <a:lnTo>
                    <a:pt x="1077" y="1474"/>
                  </a:lnTo>
                  <a:lnTo>
                    <a:pt x="1077" y="1587"/>
                  </a:lnTo>
                  <a:lnTo>
                    <a:pt x="1134" y="1587"/>
                  </a:lnTo>
                  <a:lnTo>
                    <a:pt x="1134" y="1701"/>
                  </a:lnTo>
                  <a:lnTo>
                    <a:pt x="1077" y="1701"/>
                  </a:lnTo>
                  <a:lnTo>
                    <a:pt x="1077" y="1758"/>
                  </a:lnTo>
                  <a:lnTo>
                    <a:pt x="1021" y="1758"/>
                  </a:lnTo>
                  <a:lnTo>
                    <a:pt x="1021" y="1814"/>
                  </a:lnTo>
                  <a:lnTo>
                    <a:pt x="964" y="1814"/>
                  </a:lnTo>
                  <a:lnTo>
                    <a:pt x="964" y="1871"/>
                  </a:lnTo>
                  <a:lnTo>
                    <a:pt x="907" y="1871"/>
                  </a:lnTo>
                  <a:lnTo>
                    <a:pt x="907" y="1928"/>
                  </a:lnTo>
                  <a:lnTo>
                    <a:pt x="794" y="1928"/>
                  </a:lnTo>
                  <a:lnTo>
                    <a:pt x="794" y="1871"/>
                  </a:lnTo>
                  <a:lnTo>
                    <a:pt x="737" y="187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0" name="Freeform 267">
              <a:extLst>
                <a:ext uri="{FF2B5EF4-FFF2-40B4-BE49-F238E27FC236}">
                  <a16:creationId xmlns:a16="http://schemas.microsoft.com/office/drawing/2014/main" id="{306AC472-D42E-4136-B030-6971A1668B7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4939"/>
              <a:ext cx="1248" cy="2382"/>
            </a:xfrm>
            <a:custGeom>
              <a:avLst/>
              <a:gdLst>
                <a:gd name="T0" fmla="*/ 510 w 1248"/>
                <a:gd name="T1" fmla="*/ 2382 h 2382"/>
                <a:gd name="T2" fmla="*/ 567 w 1248"/>
                <a:gd name="T3" fmla="*/ 2268 h 2382"/>
                <a:gd name="T4" fmla="*/ 624 w 1248"/>
                <a:gd name="T5" fmla="*/ 2212 h 2382"/>
                <a:gd name="T6" fmla="*/ 681 w 1248"/>
                <a:gd name="T7" fmla="*/ 2155 h 2382"/>
                <a:gd name="T8" fmla="*/ 794 w 1248"/>
                <a:gd name="T9" fmla="*/ 2098 h 2382"/>
                <a:gd name="T10" fmla="*/ 851 w 1248"/>
                <a:gd name="T11" fmla="*/ 1928 h 2382"/>
                <a:gd name="T12" fmla="*/ 964 w 1248"/>
                <a:gd name="T13" fmla="*/ 1871 h 2382"/>
                <a:gd name="T14" fmla="*/ 1191 w 1248"/>
                <a:gd name="T15" fmla="*/ 1588 h 2382"/>
                <a:gd name="T16" fmla="*/ 1248 w 1248"/>
                <a:gd name="T17" fmla="*/ 1474 h 2382"/>
                <a:gd name="T18" fmla="*/ 1191 w 1248"/>
                <a:gd name="T19" fmla="*/ 1191 h 2382"/>
                <a:gd name="T20" fmla="*/ 1134 w 1248"/>
                <a:gd name="T21" fmla="*/ 1078 h 2382"/>
                <a:gd name="T22" fmla="*/ 1077 w 1248"/>
                <a:gd name="T23" fmla="*/ 624 h 2382"/>
                <a:gd name="T24" fmla="*/ 1134 w 1248"/>
                <a:gd name="T25" fmla="*/ 340 h 2382"/>
                <a:gd name="T26" fmla="*/ 1191 w 1248"/>
                <a:gd name="T27" fmla="*/ 284 h 2382"/>
                <a:gd name="T28" fmla="*/ 1248 w 1248"/>
                <a:gd name="T29" fmla="*/ 170 h 2382"/>
                <a:gd name="T30" fmla="*/ 1077 w 1248"/>
                <a:gd name="T31" fmla="*/ 0 h 2382"/>
                <a:gd name="T32" fmla="*/ 1021 w 1248"/>
                <a:gd name="T33" fmla="*/ 57 h 2382"/>
                <a:gd name="T34" fmla="*/ 964 w 1248"/>
                <a:gd name="T35" fmla="*/ 170 h 2382"/>
                <a:gd name="T36" fmla="*/ 907 w 1248"/>
                <a:gd name="T37" fmla="*/ 227 h 2382"/>
                <a:gd name="T38" fmla="*/ 794 w 1248"/>
                <a:gd name="T39" fmla="*/ 284 h 2382"/>
                <a:gd name="T40" fmla="*/ 284 w 1248"/>
                <a:gd name="T41" fmla="*/ 340 h 2382"/>
                <a:gd name="T42" fmla="*/ 227 w 1248"/>
                <a:gd name="T43" fmla="*/ 454 h 2382"/>
                <a:gd name="T44" fmla="*/ 170 w 1248"/>
                <a:gd name="T45" fmla="*/ 907 h 2382"/>
                <a:gd name="T46" fmla="*/ 227 w 1248"/>
                <a:gd name="T47" fmla="*/ 1078 h 2382"/>
                <a:gd name="T48" fmla="*/ 114 w 1248"/>
                <a:gd name="T49" fmla="*/ 1248 h 2382"/>
                <a:gd name="T50" fmla="*/ 57 w 1248"/>
                <a:gd name="T51" fmla="*/ 1474 h 2382"/>
                <a:gd name="T52" fmla="*/ 0 w 1248"/>
                <a:gd name="T53" fmla="*/ 1701 h 2382"/>
                <a:gd name="T54" fmla="*/ 114 w 1248"/>
                <a:gd name="T55" fmla="*/ 2155 h 2382"/>
                <a:gd name="T56" fmla="*/ 170 w 1248"/>
                <a:gd name="T57" fmla="*/ 2268 h 2382"/>
                <a:gd name="T58" fmla="*/ 284 w 1248"/>
                <a:gd name="T59" fmla="*/ 2325 h 2382"/>
                <a:gd name="T60" fmla="*/ 340 w 1248"/>
                <a:gd name="T61" fmla="*/ 2268 h 2382"/>
                <a:gd name="T62" fmla="*/ 397 w 1248"/>
                <a:gd name="T63" fmla="*/ 2325 h 23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248" h="2382">
                  <a:moveTo>
                    <a:pt x="397" y="2382"/>
                  </a:moveTo>
                  <a:lnTo>
                    <a:pt x="510" y="2382"/>
                  </a:lnTo>
                  <a:lnTo>
                    <a:pt x="510" y="2268"/>
                  </a:lnTo>
                  <a:lnTo>
                    <a:pt x="567" y="2268"/>
                  </a:lnTo>
                  <a:lnTo>
                    <a:pt x="567" y="2212"/>
                  </a:lnTo>
                  <a:lnTo>
                    <a:pt x="624" y="2212"/>
                  </a:lnTo>
                  <a:lnTo>
                    <a:pt x="624" y="2155"/>
                  </a:lnTo>
                  <a:lnTo>
                    <a:pt x="681" y="2155"/>
                  </a:lnTo>
                  <a:lnTo>
                    <a:pt x="681" y="2098"/>
                  </a:lnTo>
                  <a:lnTo>
                    <a:pt x="794" y="2098"/>
                  </a:lnTo>
                  <a:lnTo>
                    <a:pt x="794" y="1928"/>
                  </a:lnTo>
                  <a:lnTo>
                    <a:pt x="851" y="1928"/>
                  </a:lnTo>
                  <a:lnTo>
                    <a:pt x="851" y="1871"/>
                  </a:lnTo>
                  <a:lnTo>
                    <a:pt x="964" y="1871"/>
                  </a:lnTo>
                  <a:lnTo>
                    <a:pt x="964" y="1588"/>
                  </a:lnTo>
                  <a:lnTo>
                    <a:pt x="1191" y="1588"/>
                  </a:lnTo>
                  <a:lnTo>
                    <a:pt x="1191" y="1474"/>
                  </a:lnTo>
                  <a:lnTo>
                    <a:pt x="1248" y="1474"/>
                  </a:lnTo>
                  <a:lnTo>
                    <a:pt x="1248" y="1191"/>
                  </a:lnTo>
                  <a:lnTo>
                    <a:pt x="1191" y="1191"/>
                  </a:lnTo>
                  <a:lnTo>
                    <a:pt x="1191" y="1078"/>
                  </a:lnTo>
                  <a:lnTo>
                    <a:pt x="1134" y="1078"/>
                  </a:lnTo>
                  <a:lnTo>
                    <a:pt x="1134" y="624"/>
                  </a:lnTo>
                  <a:lnTo>
                    <a:pt x="1077" y="624"/>
                  </a:lnTo>
                  <a:lnTo>
                    <a:pt x="1077" y="340"/>
                  </a:lnTo>
                  <a:lnTo>
                    <a:pt x="1134" y="340"/>
                  </a:lnTo>
                  <a:lnTo>
                    <a:pt x="1134" y="284"/>
                  </a:lnTo>
                  <a:lnTo>
                    <a:pt x="1191" y="284"/>
                  </a:lnTo>
                  <a:lnTo>
                    <a:pt x="1191" y="170"/>
                  </a:lnTo>
                  <a:lnTo>
                    <a:pt x="1248" y="170"/>
                  </a:lnTo>
                  <a:lnTo>
                    <a:pt x="1248" y="0"/>
                  </a:lnTo>
                  <a:lnTo>
                    <a:pt x="1077" y="0"/>
                  </a:lnTo>
                  <a:lnTo>
                    <a:pt x="1077" y="57"/>
                  </a:lnTo>
                  <a:lnTo>
                    <a:pt x="1021" y="57"/>
                  </a:lnTo>
                  <a:lnTo>
                    <a:pt x="1021" y="170"/>
                  </a:lnTo>
                  <a:lnTo>
                    <a:pt x="964" y="170"/>
                  </a:lnTo>
                  <a:lnTo>
                    <a:pt x="964" y="227"/>
                  </a:lnTo>
                  <a:lnTo>
                    <a:pt x="907" y="227"/>
                  </a:lnTo>
                  <a:lnTo>
                    <a:pt x="907" y="284"/>
                  </a:lnTo>
                  <a:lnTo>
                    <a:pt x="794" y="284"/>
                  </a:lnTo>
                  <a:lnTo>
                    <a:pt x="794" y="340"/>
                  </a:lnTo>
                  <a:lnTo>
                    <a:pt x="284" y="340"/>
                  </a:lnTo>
                  <a:lnTo>
                    <a:pt x="284" y="454"/>
                  </a:lnTo>
                  <a:lnTo>
                    <a:pt x="227" y="454"/>
                  </a:lnTo>
                  <a:lnTo>
                    <a:pt x="227" y="907"/>
                  </a:lnTo>
                  <a:lnTo>
                    <a:pt x="170" y="907"/>
                  </a:lnTo>
                  <a:lnTo>
                    <a:pt x="170" y="1078"/>
                  </a:lnTo>
                  <a:lnTo>
                    <a:pt x="227" y="1078"/>
                  </a:lnTo>
                  <a:lnTo>
                    <a:pt x="227" y="1248"/>
                  </a:lnTo>
                  <a:lnTo>
                    <a:pt x="114" y="1248"/>
                  </a:lnTo>
                  <a:lnTo>
                    <a:pt x="114" y="1474"/>
                  </a:lnTo>
                  <a:lnTo>
                    <a:pt x="57" y="1474"/>
                  </a:lnTo>
                  <a:lnTo>
                    <a:pt x="57" y="1701"/>
                  </a:lnTo>
                  <a:lnTo>
                    <a:pt x="0" y="1701"/>
                  </a:lnTo>
                  <a:lnTo>
                    <a:pt x="0" y="2155"/>
                  </a:lnTo>
                  <a:lnTo>
                    <a:pt x="114" y="2155"/>
                  </a:lnTo>
                  <a:lnTo>
                    <a:pt x="114" y="2268"/>
                  </a:lnTo>
                  <a:lnTo>
                    <a:pt x="170" y="2268"/>
                  </a:lnTo>
                  <a:lnTo>
                    <a:pt x="170" y="2325"/>
                  </a:lnTo>
                  <a:lnTo>
                    <a:pt x="284" y="2325"/>
                  </a:lnTo>
                  <a:lnTo>
                    <a:pt x="284" y="2268"/>
                  </a:lnTo>
                  <a:lnTo>
                    <a:pt x="340" y="2268"/>
                  </a:lnTo>
                  <a:lnTo>
                    <a:pt x="340" y="2325"/>
                  </a:lnTo>
                  <a:lnTo>
                    <a:pt x="397" y="2325"/>
                  </a:lnTo>
                  <a:lnTo>
                    <a:pt x="397" y="238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1" name="Freeform 270">
              <a:extLst>
                <a:ext uri="{FF2B5EF4-FFF2-40B4-BE49-F238E27FC236}">
                  <a16:creationId xmlns:a16="http://schemas.microsoft.com/office/drawing/2014/main" id="{762CF168-0054-4160-A8FE-C7294E1F5AA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5846"/>
              <a:ext cx="1304" cy="1645"/>
            </a:xfrm>
            <a:custGeom>
              <a:avLst/>
              <a:gdLst>
                <a:gd name="T0" fmla="*/ 0 w 1304"/>
                <a:gd name="T1" fmla="*/ 1531 h 1645"/>
                <a:gd name="T2" fmla="*/ 227 w 1304"/>
                <a:gd name="T3" fmla="*/ 1588 h 1645"/>
                <a:gd name="T4" fmla="*/ 283 w 1304"/>
                <a:gd name="T5" fmla="*/ 1645 h 1645"/>
                <a:gd name="T6" fmla="*/ 397 w 1304"/>
                <a:gd name="T7" fmla="*/ 1588 h 1645"/>
                <a:gd name="T8" fmla="*/ 510 w 1304"/>
                <a:gd name="T9" fmla="*/ 1531 h 1645"/>
                <a:gd name="T10" fmla="*/ 567 w 1304"/>
                <a:gd name="T11" fmla="*/ 1588 h 1645"/>
                <a:gd name="T12" fmla="*/ 850 w 1304"/>
                <a:gd name="T13" fmla="*/ 1305 h 1645"/>
                <a:gd name="T14" fmla="*/ 907 w 1304"/>
                <a:gd name="T15" fmla="*/ 1191 h 1645"/>
                <a:gd name="T16" fmla="*/ 850 w 1304"/>
                <a:gd name="T17" fmla="*/ 1078 h 1645"/>
                <a:gd name="T18" fmla="*/ 907 w 1304"/>
                <a:gd name="T19" fmla="*/ 964 h 1645"/>
                <a:gd name="T20" fmla="*/ 794 w 1304"/>
                <a:gd name="T21" fmla="*/ 908 h 1645"/>
                <a:gd name="T22" fmla="*/ 850 w 1304"/>
                <a:gd name="T23" fmla="*/ 851 h 1645"/>
                <a:gd name="T24" fmla="*/ 907 w 1304"/>
                <a:gd name="T25" fmla="*/ 794 h 1645"/>
                <a:gd name="T26" fmla="*/ 964 w 1304"/>
                <a:gd name="T27" fmla="*/ 567 h 1645"/>
                <a:gd name="T28" fmla="*/ 1020 w 1304"/>
                <a:gd name="T29" fmla="*/ 511 h 1645"/>
                <a:gd name="T30" fmla="*/ 1247 w 1304"/>
                <a:gd name="T31" fmla="*/ 454 h 1645"/>
                <a:gd name="T32" fmla="*/ 1304 w 1304"/>
                <a:gd name="T33" fmla="*/ 341 h 1645"/>
                <a:gd name="T34" fmla="*/ 1247 w 1304"/>
                <a:gd name="T35" fmla="*/ 171 h 1645"/>
                <a:gd name="T36" fmla="*/ 1190 w 1304"/>
                <a:gd name="T37" fmla="*/ 114 h 1645"/>
                <a:gd name="T38" fmla="*/ 1134 w 1304"/>
                <a:gd name="T39" fmla="*/ 57 h 1645"/>
                <a:gd name="T40" fmla="*/ 1020 w 1304"/>
                <a:gd name="T41" fmla="*/ 114 h 1645"/>
                <a:gd name="T42" fmla="*/ 907 w 1304"/>
                <a:gd name="T43" fmla="*/ 114 h 1645"/>
                <a:gd name="T44" fmla="*/ 737 w 1304"/>
                <a:gd name="T45" fmla="*/ 57 h 1645"/>
                <a:gd name="T46" fmla="*/ 680 w 1304"/>
                <a:gd name="T47" fmla="*/ 0 h 1645"/>
                <a:gd name="T48" fmla="*/ 737 w 1304"/>
                <a:gd name="T49" fmla="*/ 171 h 1645"/>
                <a:gd name="T50" fmla="*/ 794 w 1304"/>
                <a:gd name="T51" fmla="*/ 284 h 1645"/>
                <a:gd name="T52" fmla="*/ 737 w 1304"/>
                <a:gd name="T53" fmla="*/ 567 h 1645"/>
                <a:gd name="T54" fmla="*/ 510 w 1304"/>
                <a:gd name="T55" fmla="*/ 681 h 1645"/>
                <a:gd name="T56" fmla="*/ 397 w 1304"/>
                <a:gd name="T57" fmla="*/ 964 h 1645"/>
                <a:gd name="T58" fmla="*/ 340 w 1304"/>
                <a:gd name="T59" fmla="*/ 1021 h 1645"/>
                <a:gd name="T60" fmla="*/ 227 w 1304"/>
                <a:gd name="T61" fmla="*/ 1191 h 1645"/>
                <a:gd name="T62" fmla="*/ 170 w 1304"/>
                <a:gd name="T63" fmla="*/ 1248 h 1645"/>
                <a:gd name="T64" fmla="*/ 113 w 1304"/>
                <a:gd name="T65" fmla="*/ 1305 h 1645"/>
                <a:gd name="T66" fmla="*/ 56 w 1304"/>
                <a:gd name="T67" fmla="*/ 1361 h 1645"/>
                <a:gd name="T68" fmla="*/ 0 w 1304"/>
                <a:gd name="T69" fmla="*/ 1475 h 16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04" h="1645">
                  <a:moveTo>
                    <a:pt x="0" y="1475"/>
                  </a:moveTo>
                  <a:lnTo>
                    <a:pt x="0" y="1531"/>
                  </a:lnTo>
                  <a:lnTo>
                    <a:pt x="227" y="1531"/>
                  </a:lnTo>
                  <a:lnTo>
                    <a:pt x="227" y="1588"/>
                  </a:lnTo>
                  <a:lnTo>
                    <a:pt x="283" y="1588"/>
                  </a:lnTo>
                  <a:lnTo>
                    <a:pt x="283" y="1645"/>
                  </a:lnTo>
                  <a:lnTo>
                    <a:pt x="397" y="1645"/>
                  </a:lnTo>
                  <a:lnTo>
                    <a:pt x="397" y="1588"/>
                  </a:lnTo>
                  <a:lnTo>
                    <a:pt x="510" y="1588"/>
                  </a:lnTo>
                  <a:lnTo>
                    <a:pt x="510" y="1531"/>
                  </a:lnTo>
                  <a:lnTo>
                    <a:pt x="567" y="1531"/>
                  </a:lnTo>
                  <a:lnTo>
                    <a:pt x="567" y="1588"/>
                  </a:lnTo>
                  <a:lnTo>
                    <a:pt x="850" y="1588"/>
                  </a:lnTo>
                  <a:lnTo>
                    <a:pt x="850" y="1305"/>
                  </a:lnTo>
                  <a:lnTo>
                    <a:pt x="907" y="1305"/>
                  </a:lnTo>
                  <a:lnTo>
                    <a:pt x="907" y="1191"/>
                  </a:lnTo>
                  <a:lnTo>
                    <a:pt x="850" y="1191"/>
                  </a:lnTo>
                  <a:lnTo>
                    <a:pt x="850" y="1078"/>
                  </a:lnTo>
                  <a:lnTo>
                    <a:pt x="907" y="1078"/>
                  </a:lnTo>
                  <a:lnTo>
                    <a:pt x="907" y="964"/>
                  </a:lnTo>
                  <a:lnTo>
                    <a:pt x="794" y="964"/>
                  </a:lnTo>
                  <a:lnTo>
                    <a:pt x="794" y="908"/>
                  </a:lnTo>
                  <a:lnTo>
                    <a:pt x="850" y="908"/>
                  </a:lnTo>
                  <a:lnTo>
                    <a:pt x="850" y="851"/>
                  </a:lnTo>
                  <a:lnTo>
                    <a:pt x="907" y="851"/>
                  </a:lnTo>
                  <a:lnTo>
                    <a:pt x="907" y="794"/>
                  </a:lnTo>
                  <a:lnTo>
                    <a:pt x="964" y="794"/>
                  </a:lnTo>
                  <a:lnTo>
                    <a:pt x="964" y="567"/>
                  </a:lnTo>
                  <a:lnTo>
                    <a:pt x="1020" y="567"/>
                  </a:lnTo>
                  <a:lnTo>
                    <a:pt x="1020" y="511"/>
                  </a:lnTo>
                  <a:lnTo>
                    <a:pt x="1247" y="511"/>
                  </a:lnTo>
                  <a:lnTo>
                    <a:pt x="1247" y="454"/>
                  </a:lnTo>
                  <a:lnTo>
                    <a:pt x="1304" y="454"/>
                  </a:lnTo>
                  <a:lnTo>
                    <a:pt x="1304" y="341"/>
                  </a:lnTo>
                  <a:lnTo>
                    <a:pt x="1247" y="341"/>
                  </a:lnTo>
                  <a:lnTo>
                    <a:pt x="1247" y="171"/>
                  </a:lnTo>
                  <a:lnTo>
                    <a:pt x="1190" y="171"/>
                  </a:lnTo>
                  <a:lnTo>
                    <a:pt x="1190" y="114"/>
                  </a:lnTo>
                  <a:lnTo>
                    <a:pt x="1134" y="114"/>
                  </a:lnTo>
                  <a:lnTo>
                    <a:pt x="1134" y="57"/>
                  </a:lnTo>
                  <a:lnTo>
                    <a:pt x="1020" y="57"/>
                  </a:lnTo>
                  <a:lnTo>
                    <a:pt x="1020" y="114"/>
                  </a:lnTo>
                  <a:lnTo>
                    <a:pt x="964" y="114"/>
                  </a:lnTo>
                  <a:lnTo>
                    <a:pt x="907" y="114"/>
                  </a:lnTo>
                  <a:lnTo>
                    <a:pt x="907" y="57"/>
                  </a:lnTo>
                  <a:lnTo>
                    <a:pt x="737" y="57"/>
                  </a:lnTo>
                  <a:lnTo>
                    <a:pt x="737" y="0"/>
                  </a:lnTo>
                  <a:lnTo>
                    <a:pt x="680" y="0"/>
                  </a:lnTo>
                  <a:lnTo>
                    <a:pt x="680" y="171"/>
                  </a:lnTo>
                  <a:lnTo>
                    <a:pt x="737" y="171"/>
                  </a:lnTo>
                  <a:lnTo>
                    <a:pt x="737" y="284"/>
                  </a:lnTo>
                  <a:lnTo>
                    <a:pt x="794" y="284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681"/>
                  </a:lnTo>
                  <a:lnTo>
                    <a:pt x="510" y="681"/>
                  </a:lnTo>
                  <a:lnTo>
                    <a:pt x="510" y="964"/>
                  </a:lnTo>
                  <a:lnTo>
                    <a:pt x="397" y="964"/>
                  </a:lnTo>
                  <a:lnTo>
                    <a:pt x="397" y="1021"/>
                  </a:lnTo>
                  <a:lnTo>
                    <a:pt x="340" y="1021"/>
                  </a:lnTo>
                  <a:lnTo>
                    <a:pt x="340" y="1191"/>
                  </a:lnTo>
                  <a:lnTo>
                    <a:pt x="227" y="1191"/>
                  </a:lnTo>
                  <a:lnTo>
                    <a:pt x="227" y="1248"/>
                  </a:lnTo>
                  <a:lnTo>
                    <a:pt x="170" y="1248"/>
                  </a:lnTo>
                  <a:lnTo>
                    <a:pt x="170" y="1305"/>
                  </a:lnTo>
                  <a:lnTo>
                    <a:pt x="113" y="1305"/>
                  </a:lnTo>
                  <a:lnTo>
                    <a:pt x="113" y="1361"/>
                  </a:lnTo>
                  <a:lnTo>
                    <a:pt x="56" y="1361"/>
                  </a:lnTo>
                  <a:lnTo>
                    <a:pt x="56" y="1475"/>
                  </a:lnTo>
                  <a:lnTo>
                    <a:pt x="0" y="147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2" name="Freeform 272">
              <a:extLst>
                <a:ext uri="{FF2B5EF4-FFF2-40B4-BE49-F238E27FC236}">
                  <a16:creationId xmlns:a16="http://schemas.microsoft.com/office/drawing/2014/main" id="{228AE60B-4C86-484A-A3A4-6A9D6C6DFFCF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6130"/>
              <a:ext cx="907" cy="964"/>
            </a:xfrm>
            <a:custGeom>
              <a:avLst/>
              <a:gdLst>
                <a:gd name="T0" fmla="*/ 510 w 907"/>
                <a:gd name="T1" fmla="*/ 57 h 964"/>
                <a:gd name="T2" fmla="*/ 510 w 907"/>
                <a:gd name="T3" fmla="*/ 170 h 964"/>
                <a:gd name="T4" fmla="*/ 453 w 907"/>
                <a:gd name="T5" fmla="*/ 170 h 964"/>
                <a:gd name="T6" fmla="*/ 453 w 907"/>
                <a:gd name="T7" fmla="*/ 227 h 964"/>
                <a:gd name="T8" fmla="*/ 226 w 907"/>
                <a:gd name="T9" fmla="*/ 227 h 964"/>
                <a:gd name="T10" fmla="*/ 226 w 907"/>
                <a:gd name="T11" fmla="*/ 283 h 964"/>
                <a:gd name="T12" fmla="*/ 170 w 907"/>
                <a:gd name="T13" fmla="*/ 283 h 964"/>
                <a:gd name="T14" fmla="*/ 170 w 907"/>
                <a:gd name="T15" fmla="*/ 510 h 964"/>
                <a:gd name="T16" fmla="*/ 113 w 907"/>
                <a:gd name="T17" fmla="*/ 510 h 964"/>
                <a:gd name="T18" fmla="*/ 113 w 907"/>
                <a:gd name="T19" fmla="*/ 567 h 964"/>
                <a:gd name="T20" fmla="*/ 56 w 907"/>
                <a:gd name="T21" fmla="*/ 567 h 964"/>
                <a:gd name="T22" fmla="*/ 56 w 907"/>
                <a:gd name="T23" fmla="*/ 624 h 964"/>
                <a:gd name="T24" fmla="*/ 0 w 907"/>
                <a:gd name="T25" fmla="*/ 624 h 964"/>
                <a:gd name="T26" fmla="*/ 0 w 907"/>
                <a:gd name="T27" fmla="*/ 680 h 964"/>
                <a:gd name="T28" fmla="*/ 113 w 907"/>
                <a:gd name="T29" fmla="*/ 680 h 964"/>
                <a:gd name="T30" fmla="*/ 113 w 907"/>
                <a:gd name="T31" fmla="*/ 794 h 964"/>
                <a:gd name="T32" fmla="*/ 56 w 907"/>
                <a:gd name="T33" fmla="*/ 794 h 964"/>
                <a:gd name="T34" fmla="*/ 56 w 907"/>
                <a:gd name="T35" fmla="*/ 850 h 964"/>
                <a:gd name="T36" fmla="*/ 56 w 907"/>
                <a:gd name="T37" fmla="*/ 907 h 964"/>
                <a:gd name="T38" fmla="*/ 113 w 907"/>
                <a:gd name="T39" fmla="*/ 907 h 964"/>
                <a:gd name="T40" fmla="*/ 113 w 907"/>
                <a:gd name="T41" fmla="*/ 964 h 964"/>
                <a:gd name="T42" fmla="*/ 170 w 907"/>
                <a:gd name="T43" fmla="*/ 964 h 964"/>
                <a:gd name="T44" fmla="*/ 170 w 907"/>
                <a:gd name="T45" fmla="*/ 907 h 964"/>
                <a:gd name="T46" fmla="*/ 283 w 907"/>
                <a:gd name="T47" fmla="*/ 907 h 964"/>
                <a:gd name="T48" fmla="*/ 283 w 907"/>
                <a:gd name="T49" fmla="*/ 850 h 964"/>
                <a:gd name="T50" fmla="*/ 396 w 907"/>
                <a:gd name="T51" fmla="*/ 850 h 964"/>
                <a:gd name="T52" fmla="*/ 396 w 907"/>
                <a:gd name="T53" fmla="*/ 794 h 964"/>
                <a:gd name="T54" fmla="*/ 453 w 907"/>
                <a:gd name="T55" fmla="*/ 794 h 964"/>
                <a:gd name="T56" fmla="*/ 453 w 907"/>
                <a:gd name="T57" fmla="*/ 737 h 964"/>
                <a:gd name="T58" fmla="*/ 510 w 907"/>
                <a:gd name="T59" fmla="*/ 737 h 964"/>
                <a:gd name="T60" fmla="*/ 510 w 907"/>
                <a:gd name="T61" fmla="*/ 624 h 964"/>
                <a:gd name="T62" fmla="*/ 567 w 907"/>
                <a:gd name="T63" fmla="*/ 624 h 964"/>
                <a:gd name="T64" fmla="*/ 567 w 907"/>
                <a:gd name="T65" fmla="*/ 510 h 964"/>
                <a:gd name="T66" fmla="*/ 623 w 907"/>
                <a:gd name="T67" fmla="*/ 510 h 964"/>
                <a:gd name="T68" fmla="*/ 623 w 907"/>
                <a:gd name="T69" fmla="*/ 454 h 964"/>
                <a:gd name="T70" fmla="*/ 737 w 907"/>
                <a:gd name="T71" fmla="*/ 454 h 964"/>
                <a:gd name="T72" fmla="*/ 737 w 907"/>
                <a:gd name="T73" fmla="*/ 397 h 964"/>
                <a:gd name="T74" fmla="*/ 850 w 907"/>
                <a:gd name="T75" fmla="*/ 397 h 964"/>
                <a:gd name="T76" fmla="*/ 850 w 907"/>
                <a:gd name="T77" fmla="*/ 283 h 964"/>
                <a:gd name="T78" fmla="*/ 907 w 907"/>
                <a:gd name="T79" fmla="*/ 283 h 964"/>
                <a:gd name="T80" fmla="*/ 907 w 907"/>
                <a:gd name="T81" fmla="*/ 170 h 964"/>
                <a:gd name="T82" fmla="*/ 850 w 907"/>
                <a:gd name="T83" fmla="*/ 170 h 964"/>
                <a:gd name="T84" fmla="*/ 850 w 907"/>
                <a:gd name="T85" fmla="*/ 113 h 964"/>
                <a:gd name="T86" fmla="*/ 793 w 907"/>
                <a:gd name="T87" fmla="*/ 113 h 964"/>
                <a:gd name="T88" fmla="*/ 793 w 907"/>
                <a:gd name="T89" fmla="*/ 57 h 964"/>
                <a:gd name="T90" fmla="*/ 737 w 907"/>
                <a:gd name="T91" fmla="*/ 57 h 964"/>
                <a:gd name="T92" fmla="*/ 737 w 907"/>
                <a:gd name="T93" fmla="*/ 0 h 964"/>
                <a:gd name="T94" fmla="*/ 567 w 907"/>
                <a:gd name="T95" fmla="*/ 0 h 964"/>
                <a:gd name="T96" fmla="*/ 567 w 907"/>
                <a:gd name="T97" fmla="*/ 57 h 964"/>
                <a:gd name="T98" fmla="*/ 510 w 907"/>
                <a:gd name="T99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907" h="964">
                  <a:moveTo>
                    <a:pt x="510" y="57"/>
                  </a:moveTo>
                  <a:lnTo>
                    <a:pt x="510" y="170"/>
                  </a:lnTo>
                  <a:lnTo>
                    <a:pt x="453" y="170"/>
                  </a:lnTo>
                  <a:lnTo>
                    <a:pt x="453" y="227"/>
                  </a:lnTo>
                  <a:lnTo>
                    <a:pt x="226" y="227"/>
                  </a:lnTo>
                  <a:lnTo>
                    <a:pt x="226" y="283"/>
                  </a:lnTo>
                  <a:lnTo>
                    <a:pt x="170" y="283"/>
                  </a:lnTo>
                  <a:lnTo>
                    <a:pt x="170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56" y="567"/>
                  </a:lnTo>
                  <a:lnTo>
                    <a:pt x="56" y="624"/>
                  </a:lnTo>
                  <a:lnTo>
                    <a:pt x="0" y="624"/>
                  </a:lnTo>
                  <a:lnTo>
                    <a:pt x="0" y="680"/>
                  </a:lnTo>
                  <a:lnTo>
                    <a:pt x="113" y="680"/>
                  </a:lnTo>
                  <a:lnTo>
                    <a:pt x="113" y="794"/>
                  </a:lnTo>
                  <a:lnTo>
                    <a:pt x="56" y="794"/>
                  </a:lnTo>
                  <a:lnTo>
                    <a:pt x="56" y="850"/>
                  </a:lnTo>
                  <a:lnTo>
                    <a:pt x="56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170" y="964"/>
                  </a:lnTo>
                  <a:lnTo>
                    <a:pt x="170" y="907"/>
                  </a:lnTo>
                  <a:lnTo>
                    <a:pt x="283" y="907"/>
                  </a:lnTo>
                  <a:lnTo>
                    <a:pt x="283" y="850"/>
                  </a:lnTo>
                  <a:lnTo>
                    <a:pt x="396" y="850"/>
                  </a:lnTo>
                  <a:lnTo>
                    <a:pt x="396" y="794"/>
                  </a:lnTo>
                  <a:lnTo>
                    <a:pt x="453" y="794"/>
                  </a:lnTo>
                  <a:lnTo>
                    <a:pt x="453" y="737"/>
                  </a:lnTo>
                  <a:lnTo>
                    <a:pt x="510" y="737"/>
                  </a:lnTo>
                  <a:lnTo>
                    <a:pt x="510" y="624"/>
                  </a:lnTo>
                  <a:lnTo>
                    <a:pt x="567" y="624"/>
                  </a:lnTo>
                  <a:lnTo>
                    <a:pt x="567" y="510"/>
                  </a:lnTo>
                  <a:lnTo>
                    <a:pt x="623" y="510"/>
                  </a:lnTo>
                  <a:lnTo>
                    <a:pt x="623" y="454"/>
                  </a:lnTo>
                  <a:lnTo>
                    <a:pt x="737" y="454"/>
                  </a:lnTo>
                  <a:lnTo>
                    <a:pt x="737" y="397"/>
                  </a:lnTo>
                  <a:lnTo>
                    <a:pt x="850" y="397"/>
                  </a:lnTo>
                  <a:lnTo>
                    <a:pt x="850" y="283"/>
                  </a:lnTo>
                  <a:lnTo>
                    <a:pt x="907" y="283"/>
                  </a:lnTo>
                  <a:lnTo>
                    <a:pt x="907" y="170"/>
                  </a:lnTo>
                  <a:lnTo>
                    <a:pt x="850" y="170"/>
                  </a:lnTo>
                  <a:lnTo>
                    <a:pt x="850" y="113"/>
                  </a:lnTo>
                  <a:lnTo>
                    <a:pt x="793" y="113"/>
                  </a:lnTo>
                  <a:lnTo>
                    <a:pt x="793" y="57"/>
                  </a:lnTo>
                  <a:lnTo>
                    <a:pt x="737" y="57"/>
                  </a:lnTo>
                  <a:lnTo>
                    <a:pt x="737" y="0"/>
                  </a:lnTo>
                  <a:lnTo>
                    <a:pt x="567" y="0"/>
                  </a:lnTo>
                  <a:lnTo>
                    <a:pt x="567" y="57"/>
                  </a:lnTo>
                  <a:lnTo>
                    <a:pt x="510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3" name="Freeform 274">
              <a:extLst>
                <a:ext uri="{FF2B5EF4-FFF2-40B4-BE49-F238E27FC236}">
                  <a16:creationId xmlns:a16="http://schemas.microsoft.com/office/drawing/2014/main" id="{6BAB0494-044F-4342-BE87-5DDB2DD2C19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" y="6527"/>
              <a:ext cx="1588" cy="1361"/>
            </a:xfrm>
            <a:custGeom>
              <a:avLst/>
              <a:gdLst>
                <a:gd name="T0" fmla="*/ 681 w 1588"/>
                <a:gd name="T1" fmla="*/ 0 h 1361"/>
                <a:gd name="T2" fmla="*/ 567 w 1588"/>
                <a:gd name="T3" fmla="*/ 57 h 1361"/>
                <a:gd name="T4" fmla="*/ 511 w 1588"/>
                <a:gd name="T5" fmla="*/ 113 h 1361"/>
                <a:gd name="T6" fmla="*/ 454 w 1588"/>
                <a:gd name="T7" fmla="*/ 227 h 1361"/>
                <a:gd name="T8" fmla="*/ 397 w 1588"/>
                <a:gd name="T9" fmla="*/ 340 h 1361"/>
                <a:gd name="T10" fmla="*/ 340 w 1588"/>
                <a:gd name="T11" fmla="*/ 397 h 1361"/>
                <a:gd name="T12" fmla="*/ 227 w 1588"/>
                <a:gd name="T13" fmla="*/ 453 h 1361"/>
                <a:gd name="T14" fmla="*/ 114 w 1588"/>
                <a:gd name="T15" fmla="*/ 510 h 1361"/>
                <a:gd name="T16" fmla="*/ 57 w 1588"/>
                <a:gd name="T17" fmla="*/ 567 h 1361"/>
                <a:gd name="T18" fmla="*/ 0 w 1588"/>
                <a:gd name="T19" fmla="*/ 624 h 1361"/>
                <a:gd name="T20" fmla="*/ 57 w 1588"/>
                <a:gd name="T21" fmla="*/ 850 h 1361"/>
                <a:gd name="T22" fmla="*/ 114 w 1588"/>
                <a:gd name="T23" fmla="*/ 907 h 1361"/>
                <a:gd name="T24" fmla="*/ 170 w 1588"/>
                <a:gd name="T25" fmla="*/ 1077 h 1361"/>
                <a:gd name="T26" fmla="*/ 227 w 1588"/>
                <a:gd name="T27" fmla="*/ 1134 h 1361"/>
                <a:gd name="T28" fmla="*/ 454 w 1588"/>
                <a:gd name="T29" fmla="*/ 1191 h 1361"/>
                <a:gd name="T30" fmla="*/ 511 w 1588"/>
                <a:gd name="T31" fmla="*/ 1134 h 1361"/>
                <a:gd name="T32" fmla="*/ 567 w 1588"/>
                <a:gd name="T33" fmla="*/ 1191 h 1361"/>
                <a:gd name="T34" fmla="*/ 681 w 1588"/>
                <a:gd name="T35" fmla="*/ 1247 h 1361"/>
                <a:gd name="T36" fmla="*/ 681 w 1588"/>
                <a:gd name="T37" fmla="*/ 1361 h 1361"/>
                <a:gd name="T38" fmla="*/ 908 w 1588"/>
                <a:gd name="T39" fmla="*/ 1247 h 1361"/>
                <a:gd name="T40" fmla="*/ 1191 w 1588"/>
                <a:gd name="T41" fmla="*/ 1304 h 1361"/>
                <a:gd name="T42" fmla="*/ 1361 w 1588"/>
                <a:gd name="T43" fmla="*/ 1247 h 1361"/>
                <a:gd name="T44" fmla="*/ 1418 w 1588"/>
                <a:gd name="T45" fmla="*/ 1134 h 1361"/>
                <a:gd name="T46" fmla="*/ 1475 w 1588"/>
                <a:gd name="T47" fmla="*/ 1077 h 1361"/>
                <a:gd name="T48" fmla="*/ 1531 w 1588"/>
                <a:gd name="T49" fmla="*/ 1020 h 1361"/>
                <a:gd name="T50" fmla="*/ 1588 w 1588"/>
                <a:gd name="T51" fmla="*/ 907 h 1361"/>
                <a:gd name="T52" fmla="*/ 1531 w 1588"/>
                <a:gd name="T53" fmla="*/ 850 h 1361"/>
                <a:gd name="T54" fmla="*/ 1475 w 1588"/>
                <a:gd name="T55" fmla="*/ 794 h 1361"/>
                <a:gd name="T56" fmla="*/ 1418 w 1588"/>
                <a:gd name="T57" fmla="*/ 737 h 1361"/>
                <a:gd name="T58" fmla="*/ 1475 w 1588"/>
                <a:gd name="T59" fmla="*/ 340 h 1361"/>
                <a:gd name="T60" fmla="*/ 1248 w 1588"/>
                <a:gd name="T61" fmla="*/ 453 h 1361"/>
                <a:gd name="T62" fmla="*/ 1134 w 1588"/>
                <a:gd name="T63" fmla="*/ 227 h 1361"/>
                <a:gd name="T64" fmla="*/ 1021 w 1588"/>
                <a:gd name="T65" fmla="*/ 113 h 1361"/>
                <a:gd name="T66" fmla="*/ 964 w 1588"/>
                <a:gd name="T67" fmla="*/ 0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588" h="1361">
                  <a:moveTo>
                    <a:pt x="964" y="0"/>
                  </a:moveTo>
                  <a:lnTo>
                    <a:pt x="681" y="0"/>
                  </a:lnTo>
                  <a:lnTo>
                    <a:pt x="681" y="57"/>
                  </a:lnTo>
                  <a:lnTo>
                    <a:pt x="567" y="57"/>
                  </a:lnTo>
                  <a:lnTo>
                    <a:pt x="567" y="113"/>
                  </a:lnTo>
                  <a:lnTo>
                    <a:pt x="511" y="113"/>
                  </a:lnTo>
                  <a:lnTo>
                    <a:pt x="511" y="227"/>
                  </a:lnTo>
                  <a:lnTo>
                    <a:pt x="454" y="227"/>
                  </a:lnTo>
                  <a:lnTo>
                    <a:pt x="454" y="340"/>
                  </a:lnTo>
                  <a:lnTo>
                    <a:pt x="397" y="340"/>
                  </a:lnTo>
                  <a:lnTo>
                    <a:pt x="397" y="397"/>
                  </a:lnTo>
                  <a:lnTo>
                    <a:pt x="340" y="397"/>
                  </a:lnTo>
                  <a:lnTo>
                    <a:pt x="340" y="453"/>
                  </a:lnTo>
                  <a:lnTo>
                    <a:pt x="227" y="453"/>
                  </a:lnTo>
                  <a:lnTo>
                    <a:pt x="227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0" y="624"/>
                  </a:lnTo>
                  <a:lnTo>
                    <a:pt x="0" y="850"/>
                  </a:lnTo>
                  <a:lnTo>
                    <a:pt x="57" y="850"/>
                  </a:lnTo>
                  <a:lnTo>
                    <a:pt x="57" y="907"/>
                  </a:lnTo>
                  <a:lnTo>
                    <a:pt x="114" y="907"/>
                  </a:lnTo>
                  <a:lnTo>
                    <a:pt x="114" y="1077"/>
                  </a:lnTo>
                  <a:lnTo>
                    <a:pt x="170" y="1077"/>
                  </a:lnTo>
                  <a:lnTo>
                    <a:pt x="170" y="1134"/>
                  </a:lnTo>
                  <a:lnTo>
                    <a:pt x="227" y="1134"/>
                  </a:lnTo>
                  <a:lnTo>
                    <a:pt x="227" y="1191"/>
                  </a:lnTo>
                  <a:lnTo>
                    <a:pt x="454" y="1191"/>
                  </a:lnTo>
                  <a:lnTo>
                    <a:pt x="454" y="1134"/>
                  </a:lnTo>
                  <a:lnTo>
                    <a:pt x="511" y="1134"/>
                  </a:lnTo>
                  <a:lnTo>
                    <a:pt x="511" y="1191"/>
                  </a:lnTo>
                  <a:lnTo>
                    <a:pt x="567" y="1191"/>
                  </a:lnTo>
                  <a:lnTo>
                    <a:pt x="567" y="1247"/>
                  </a:lnTo>
                  <a:lnTo>
                    <a:pt x="681" y="1247"/>
                  </a:lnTo>
                  <a:lnTo>
                    <a:pt x="681" y="1304"/>
                  </a:lnTo>
                  <a:lnTo>
                    <a:pt x="681" y="1361"/>
                  </a:lnTo>
                  <a:lnTo>
                    <a:pt x="908" y="1361"/>
                  </a:lnTo>
                  <a:lnTo>
                    <a:pt x="908" y="1247"/>
                  </a:lnTo>
                  <a:lnTo>
                    <a:pt x="1191" y="1247"/>
                  </a:lnTo>
                  <a:lnTo>
                    <a:pt x="1191" y="1304"/>
                  </a:lnTo>
                  <a:lnTo>
                    <a:pt x="1361" y="1304"/>
                  </a:lnTo>
                  <a:lnTo>
                    <a:pt x="1361" y="1247"/>
                  </a:lnTo>
                  <a:lnTo>
                    <a:pt x="1418" y="1247"/>
                  </a:lnTo>
                  <a:lnTo>
                    <a:pt x="1418" y="1134"/>
                  </a:lnTo>
                  <a:lnTo>
                    <a:pt x="1475" y="1134"/>
                  </a:lnTo>
                  <a:lnTo>
                    <a:pt x="1475" y="1077"/>
                  </a:lnTo>
                  <a:lnTo>
                    <a:pt x="1531" y="1077"/>
                  </a:lnTo>
                  <a:lnTo>
                    <a:pt x="1531" y="1020"/>
                  </a:lnTo>
                  <a:lnTo>
                    <a:pt x="1588" y="1020"/>
                  </a:lnTo>
                  <a:lnTo>
                    <a:pt x="1588" y="907"/>
                  </a:lnTo>
                  <a:lnTo>
                    <a:pt x="1531" y="907"/>
                  </a:lnTo>
                  <a:lnTo>
                    <a:pt x="1531" y="850"/>
                  </a:lnTo>
                  <a:lnTo>
                    <a:pt x="1475" y="850"/>
                  </a:lnTo>
                  <a:lnTo>
                    <a:pt x="1475" y="794"/>
                  </a:lnTo>
                  <a:lnTo>
                    <a:pt x="1418" y="794"/>
                  </a:lnTo>
                  <a:lnTo>
                    <a:pt x="1418" y="737"/>
                  </a:lnTo>
                  <a:lnTo>
                    <a:pt x="1475" y="737"/>
                  </a:lnTo>
                  <a:lnTo>
                    <a:pt x="1475" y="340"/>
                  </a:lnTo>
                  <a:lnTo>
                    <a:pt x="1248" y="340"/>
                  </a:lnTo>
                  <a:lnTo>
                    <a:pt x="1248" y="453"/>
                  </a:lnTo>
                  <a:lnTo>
                    <a:pt x="1134" y="453"/>
                  </a:lnTo>
                  <a:lnTo>
                    <a:pt x="1134" y="227"/>
                  </a:lnTo>
                  <a:lnTo>
                    <a:pt x="1021" y="227"/>
                  </a:lnTo>
                  <a:lnTo>
                    <a:pt x="1021" y="113"/>
                  </a:lnTo>
                  <a:lnTo>
                    <a:pt x="964" y="113"/>
                  </a:lnTo>
                  <a:lnTo>
                    <a:pt x="964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4" name="Freeform 276">
              <a:extLst>
                <a:ext uri="{FF2B5EF4-FFF2-40B4-BE49-F238E27FC236}">
                  <a16:creationId xmlns:a16="http://schemas.microsoft.com/office/drawing/2014/main" id="{04B63205-4388-4FEF-812A-FD406A38B1F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223"/>
              <a:ext cx="737" cy="1077"/>
            </a:xfrm>
            <a:custGeom>
              <a:avLst/>
              <a:gdLst>
                <a:gd name="T0" fmla="*/ 454 w 737"/>
                <a:gd name="T1" fmla="*/ 0 h 1077"/>
                <a:gd name="T2" fmla="*/ 454 w 737"/>
                <a:gd name="T3" fmla="*/ 113 h 1077"/>
                <a:gd name="T4" fmla="*/ 397 w 737"/>
                <a:gd name="T5" fmla="*/ 113 h 1077"/>
                <a:gd name="T6" fmla="*/ 397 w 737"/>
                <a:gd name="T7" fmla="*/ 170 h 1077"/>
                <a:gd name="T8" fmla="*/ 341 w 737"/>
                <a:gd name="T9" fmla="*/ 170 h 1077"/>
                <a:gd name="T10" fmla="*/ 341 w 737"/>
                <a:gd name="T11" fmla="*/ 340 h 1077"/>
                <a:gd name="T12" fmla="*/ 284 w 737"/>
                <a:gd name="T13" fmla="*/ 340 h 1077"/>
                <a:gd name="T14" fmla="*/ 284 w 737"/>
                <a:gd name="T15" fmla="*/ 453 h 1077"/>
                <a:gd name="T16" fmla="*/ 227 w 737"/>
                <a:gd name="T17" fmla="*/ 453 h 1077"/>
                <a:gd name="T18" fmla="*/ 227 w 737"/>
                <a:gd name="T19" fmla="*/ 510 h 1077"/>
                <a:gd name="T20" fmla="*/ 170 w 737"/>
                <a:gd name="T21" fmla="*/ 510 h 1077"/>
                <a:gd name="T22" fmla="*/ 170 w 737"/>
                <a:gd name="T23" fmla="*/ 737 h 1077"/>
                <a:gd name="T24" fmla="*/ 57 w 737"/>
                <a:gd name="T25" fmla="*/ 737 h 1077"/>
                <a:gd name="T26" fmla="*/ 57 w 737"/>
                <a:gd name="T27" fmla="*/ 794 h 1077"/>
                <a:gd name="T28" fmla="*/ 0 w 737"/>
                <a:gd name="T29" fmla="*/ 794 h 1077"/>
                <a:gd name="T30" fmla="*/ 0 w 737"/>
                <a:gd name="T31" fmla="*/ 907 h 1077"/>
                <a:gd name="T32" fmla="*/ 114 w 737"/>
                <a:gd name="T33" fmla="*/ 907 h 1077"/>
                <a:gd name="T34" fmla="*/ 114 w 737"/>
                <a:gd name="T35" fmla="*/ 964 h 1077"/>
                <a:gd name="T36" fmla="*/ 170 w 737"/>
                <a:gd name="T37" fmla="*/ 964 h 1077"/>
                <a:gd name="T38" fmla="*/ 170 w 737"/>
                <a:gd name="T39" fmla="*/ 1020 h 1077"/>
                <a:gd name="T40" fmla="*/ 227 w 737"/>
                <a:gd name="T41" fmla="*/ 1020 h 1077"/>
                <a:gd name="T42" fmla="*/ 227 w 737"/>
                <a:gd name="T43" fmla="*/ 1077 h 1077"/>
                <a:gd name="T44" fmla="*/ 454 w 737"/>
                <a:gd name="T45" fmla="*/ 1077 h 1077"/>
                <a:gd name="T46" fmla="*/ 454 w 737"/>
                <a:gd name="T47" fmla="*/ 964 h 1077"/>
                <a:gd name="T48" fmla="*/ 624 w 737"/>
                <a:gd name="T49" fmla="*/ 964 h 1077"/>
                <a:gd name="T50" fmla="*/ 624 w 737"/>
                <a:gd name="T51" fmla="*/ 794 h 1077"/>
                <a:gd name="T52" fmla="*/ 737 w 737"/>
                <a:gd name="T53" fmla="*/ 794 h 1077"/>
                <a:gd name="T54" fmla="*/ 737 w 737"/>
                <a:gd name="T55" fmla="*/ 680 h 1077"/>
                <a:gd name="T56" fmla="*/ 624 w 737"/>
                <a:gd name="T57" fmla="*/ 680 h 1077"/>
                <a:gd name="T58" fmla="*/ 624 w 737"/>
                <a:gd name="T59" fmla="*/ 567 h 1077"/>
                <a:gd name="T60" fmla="*/ 511 w 737"/>
                <a:gd name="T61" fmla="*/ 567 h 1077"/>
                <a:gd name="T62" fmla="*/ 511 w 737"/>
                <a:gd name="T63" fmla="*/ 453 h 1077"/>
                <a:gd name="T64" fmla="*/ 624 w 737"/>
                <a:gd name="T65" fmla="*/ 453 h 1077"/>
                <a:gd name="T66" fmla="*/ 624 w 737"/>
                <a:gd name="T67" fmla="*/ 227 h 1077"/>
                <a:gd name="T68" fmla="*/ 567 w 737"/>
                <a:gd name="T69" fmla="*/ 227 h 1077"/>
                <a:gd name="T70" fmla="*/ 567 w 737"/>
                <a:gd name="T71" fmla="*/ 56 h 1077"/>
                <a:gd name="T72" fmla="*/ 567 w 737"/>
                <a:gd name="T73" fmla="*/ 0 h 1077"/>
                <a:gd name="T74" fmla="*/ 454 w 737"/>
                <a:gd name="T75" fmla="*/ 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37" h="1077">
                  <a:moveTo>
                    <a:pt x="454" y="0"/>
                  </a:moveTo>
                  <a:lnTo>
                    <a:pt x="454" y="113"/>
                  </a:lnTo>
                  <a:lnTo>
                    <a:pt x="397" y="113"/>
                  </a:lnTo>
                  <a:lnTo>
                    <a:pt x="397" y="170"/>
                  </a:lnTo>
                  <a:lnTo>
                    <a:pt x="341" y="170"/>
                  </a:lnTo>
                  <a:lnTo>
                    <a:pt x="341" y="340"/>
                  </a:lnTo>
                  <a:lnTo>
                    <a:pt x="284" y="340"/>
                  </a:lnTo>
                  <a:lnTo>
                    <a:pt x="284" y="453"/>
                  </a:lnTo>
                  <a:lnTo>
                    <a:pt x="227" y="453"/>
                  </a:lnTo>
                  <a:lnTo>
                    <a:pt x="227" y="510"/>
                  </a:lnTo>
                  <a:lnTo>
                    <a:pt x="170" y="510"/>
                  </a:lnTo>
                  <a:lnTo>
                    <a:pt x="170" y="737"/>
                  </a:lnTo>
                  <a:lnTo>
                    <a:pt x="57" y="737"/>
                  </a:lnTo>
                  <a:lnTo>
                    <a:pt x="57" y="794"/>
                  </a:lnTo>
                  <a:lnTo>
                    <a:pt x="0" y="794"/>
                  </a:lnTo>
                  <a:lnTo>
                    <a:pt x="0" y="907"/>
                  </a:lnTo>
                  <a:lnTo>
                    <a:pt x="114" y="907"/>
                  </a:lnTo>
                  <a:lnTo>
                    <a:pt x="114" y="964"/>
                  </a:lnTo>
                  <a:lnTo>
                    <a:pt x="170" y="964"/>
                  </a:lnTo>
                  <a:lnTo>
                    <a:pt x="170" y="1020"/>
                  </a:lnTo>
                  <a:lnTo>
                    <a:pt x="227" y="1020"/>
                  </a:lnTo>
                  <a:lnTo>
                    <a:pt x="227" y="1077"/>
                  </a:lnTo>
                  <a:lnTo>
                    <a:pt x="454" y="1077"/>
                  </a:lnTo>
                  <a:lnTo>
                    <a:pt x="454" y="964"/>
                  </a:lnTo>
                  <a:lnTo>
                    <a:pt x="624" y="964"/>
                  </a:lnTo>
                  <a:lnTo>
                    <a:pt x="624" y="794"/>
                  </a:lnTo>
                  <a:lnTo>
                    <a:pt x="737" y="794"/>
                  </a:lnTo>
                  <a:lnTo>
                    <a:pt x="737" y="680"/>
                  </a:lnTo>
                  <a:lnTo>
                    <a:pt x="624" y="680"/>
                  </a:lnTo>
                  <a:lnTo>
                    <a:pt x="624" y="567"/>
                  </a:lnTo>
                  <a:lnTo>
                    <a:pt x="511" y="567"/>
                  </a:lnTo>
                  <a:lnTo>
                    <a:pt x="511" y="453"/>
                  </a:lnTo>
                  <a:lnTo>
                    <a:pt x="624" y="453"/>
                  </a:lnTo>
                  <a:lnTo>
                    <a:pt x="624" y="227"/>
                  </a:lnTo>
                  <a:lnTo>
                    <a:pt x="567" y="227"/>
                  </a:lnTo>
                  <a:lnTo>
                    <a:pt x="567" y="56"/>
                  </a:lnTo>
                  <a:lnTo>
                    <a:pt x="567" y="0"/>
                  </a:lnTo>
                  <a:lnTo>
                    <a:pt x="454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5" name="Freeform 277">
              <a:extLst>
                <a:ext uri="{FF2B5EF4-FFF2-40B4-BE49-F238E27FC236}">
                  <a16:creationId xmlns:a16="http://schemas.microsoft.com/office/drawing/2014/main" id="{A1A0653A-11B8-4068-9552-8513BF86ACC0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4" y="6017"/>
              <a:ext cx="737" cy="963"/>
            </a:xfrm>
            <a:custGeom>
              <a:avLst/>
              <a:gdLst>
                <a:gd name="T0" fmla="*/ 624 w 737"/>
                <a:gd name="T1" fmla="*/ 0 h 963"/>
                <a:gd name="T2" fmla="*/ 397 w 737"/>
                <a:gd name="T3" fmla="*/ 0 h 963"/>
                <a:gd name="T4" fmla="*/ 397 w 737"/>
                <a:gd name="T5" fmla="*/ 170 h 963"/>
                <a:gd name="T6" fmla="*/ 227 w 737"/>
                <a:gd name="T7" fmla="*/ 170 h 963"/>
                <a:gd name="T8" fmla="*/ 227 w 737"/>
                <a:gd name="T9" fmla="*/ 283 h 963"/>
                <a:gd name="T10" fmla="*/ 57 w 737"/>
                <a:gd name="T11" fmla="*/ 283 h 963"/>
                <a:gd name="T12" fmla="*/ 57 w 737"/>
                <a:gd name="T13" fmla="*/ 396 h 963"/>
                <a:gd name="T14" fmla="*/ 0 w 737"/>
                <a:gd name="T15" fmla="*/ 396 h 963"/>
                <a:gd name="T16" fmla="*/ 0 w 737"/>
                <a:gd name="T17" fmla="*/ 510 h 963"/>
                <a:gd name="T18" fmla="*/ 170 w 737"/>
                <a:gd name="T19" fmla="*/ 510 h 963"/>
                <a:gd name="T20" fmla="*/ 170 w 737"/>
                <a:gd name="T21" fmla="*/ 623 h 963"/>
                <a:gd name="T22" fmla="*/ 227 w 737"/>
                <a:gd name="T23" fmla="*/ 623 h 963"/>
                <a:gd name="T24" fmla="*/ 227 w 737"/>
                <a:gd name="T25" fmla="*/ 737 h 963"/>
                <a:gd name="T26" fmla="*/ 340 w 737"/>
                <a:gd name="T27" fmla="*/ 737 h 963"/>
                <a:gd name="T28" fmla="*/ 340 w 737"/>
                <a:gd name="T29" fmla="*/ 963 h 963"/>
                <a:gd name="T30" fmla="*/ 454 w 737"/>
                <a:gd name="T31" fmla="*/ 963 h 963"/>
                <a:gd name="T32" fmla="*/ 454 w 737"/>
                <a:gd name="T33" fmla="*/ 850 h 963"/>
                <a:gd name="T34" fmla="*/ 681 w 737"/>
                <a:gd name="T35" fmla="*/ 850 h 963"/>
                <a:gd name="T36" fmla="*/ 681 w 737"/>
                <a:gd name="T37" fmla="*/ 453 h 963"/>
                <a:gd name="T38" fmla="*/ 737 w 737"/>
                <a:gd name="T39" fmla="*/ 453 h 963"/>
                <a:gd name="T40" fmla="*/ 737 w 737"/>
                <a:gd name="T41" fmla="*/ 226 h 963"/>
                <a:gd name="T42" fmla="*/ 681 w 737"/>
                <a:gd name="T43" fmla="*/ 226 h 963"/>
                <a:gd name="T44" fmla="*/ 681 w 737"/>
                <a:gd name="T45" fmla="*/ 56 h 963"/>
                <a:gd name="T46" fmla="*/ 624 w 737"/>
                <a:gd name="T47" fmla="*/ 56 h 963"/>
                <a:gd name="T48" fmla="*/ 624 w 737"/>
                <a:gd name="T49" fmla="*/ 0 h 9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37" h="963">
                  <a:moveTo>
                    <a:pt x="624" y="0"/>
                  </a:moveTo>
                  <a:lnTo>
                    <a:pt x="397" y="0"/>
                  </a:lnTo>
                  <a:lnTo>
                    <a:pt x="397" y="170"/>
                  </a:lnTo>
                  <a:lnTo>
                    <a:pt x="227" y="170"/>
                  </a:lnTo>
                  <a:lnTo>
                    <a:pt x="227" y="283"/>
                  </a:lnTo>
                  <a:lnTo>
                    <a:pt x="57" y="283"/>
                  </a:lnTo>
                  <a:lnTo>
                    <a:pt x="57" y="396"/>
                  </a:lnTo>
                  <a:lnTo>
                    <a:pt x="0" y="396"/>
                  </a:lnTo>
                  <a:lnTo>
                    <a:pt x="0" y="510"/>
                  </a:lnTo>
                  <a:lnTo>
                    <a:pt x="170" y="510"/>
                  </a:lnTo>
                  <a:lnTo>
                    <a:pt x="170" y="623"/>
                  </a:lnTo>
                  <a:lnTo>
                    <a:pt x="227" y="623"/>
                  </a:lnTo>
                  <a:lnTo>
                    <a:pt x="227" y="737"/>
                  </a:lnTo>
                  <a:lnTo>
                    <a:pt x="340" y="737"/>
                  </a:lnTo>
                  <a:lnTo>
                    <a:pt x="340" y="963"/>
                  </a:lnTo>
                  <a:lnTo>
                    <a:pt x="454" y="963"/>
                  </a:lnTo>
                  <a:lnTo>
                    <a:pt x="454" y="850"/>
                  </a:lnTo>
                  <a:lnTo>
                    <a:pt x="681" y="850"/>
                  </a:lnTo>
                  <a:lnTo>
                    <a:pt x="681" y="453"/>
                  </a:lnTo>
                  <a:lnTo>
                    <a:pt x="737" y="453"/>
                  </a:lnTo>
                  <a:lnTo>
                    <a:pt x="737" y="226"/>
                  </a:lnTo>
                  <a:lnTo>
                    <a:pt x="681" y="226"/>
                  </a:lnTo>
                  <a:lnTo>
                    <a:pt x="681" y="56"/>
                  </a:lnTo>
                  <a:lnTo>
                    <a:pt x="624" y="56"/>
                  </a:lnTo>
                  <a:lnTo>
                    <a:pt x="624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6" name="Freeform 278">
              <a:extLst>
                <a:ext uri="{FF2B5EF4-FFF2-40B4-BE49-F238E27FC236}">
                  <a16:creationId xmlns:a16="http://schemas.microsoft.com/office/drawing/2014/main" id="{20AFFB69-E9AF-4F42-B7CA-295898E666F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5109"/>
              <a:ext cx="964" cy="1078"/>
            </a:xfrm>
            <a:custGeom>
              <a:avLst/>
              <a:gdLst>
                <a:gd name="T0" fmla="*/ 284 w 964"/>
                <a:gd name="T1" fmla="*/ 0 h 1078"/>
                <a:gd name="T2" fmla="*/ 114 w 964"/>
                <a:gd name="T3" fmla="*/ 0 h 1078"/>
                <a:gd name="T4" fmla="*/ 114 w 964"/>
                <a:gd name="T5" fmla="*/ 114 h 1078"/>
                <a:gd name="T6" fmla="*/ 57 w 964"/>
                <a:gd name="T7" fmla="*/ 114 h 1078"/>
                <a:gd name="T8" fmla="*/ 57 w 964"/>
                <a:gd name="T9" fmla="*/ 170 h 1078"/>
                <a:gd name="T10" fmla="*/ 0 w 964"/>
                <a:gd name="T11" fmla="*/ 170 h 1078"/>
                <a:gd name="T12" fmla="*/ 0 w 964"/>
                <a:gd name="T13" fmla="*/ 454 h 1078"/>
                <a:gd name="T14" fmla="*/ 57 w 964"/>
                <a:gd name="T15" fmla="*/ 454 h 1078"/>
                <a:gd name="T16" fmla="*/ 57 w 964"/>
                <a:gd name="T17" fmla="*/ 737 h 1078"/>
                <a:gd name="T18" fmla="*/ 114 w 964"/>
                <a:gd name="T19" fmla="*/ 737 h 1078"/>
                <a:gd name="T20" fmla="*/ 114 w 964"/>
                <a:gd name="T21" fmla="*/ 794 h 1078"/>
                <a:gd name="T22" fmla="*/ 284 w 964"/>
                <a:gd name="T23" fmla="*/ 794 h 1078"/>
                <a:gd name="T24" fmla="*/ 284 w 964"/>
                <a:gd name="T25" fmla="*/ 851 h 1078"/>
                <a:gd name="T26" fmla="*/ 397 w 964"/>
                <a:gd name="T27" fmla="*/ 851 h 1078"/>
                <a:gd name="T28" fmla="*/ 397 w 964"/>
                <a:gd name="T29" fmla="*/ 794 h 1078"/>
                <a:gd name="T30" fmla="*/ 511 w 964"/>
                <a:gd name="T31" fmla="*/ 794 h 1078"/>
                <a:gd name="T32" fmla="*/ 511 w 964"/>
                <a:gd name="T33" fmla="*/ 851 h 1078"/>
                <a:gd name="T34" fmla="*/ 567 w 964"/>
                <a:gd name="T35" fmla="*/ 851 h 1078"/>
                <a:gd name="T36" fmla="*/ 567 w 964"/>
                <a:gd name="T37" fmla="*/ 908 h 1078"/>
                <a:gd name="T38" fmla="*/ 624 w 964"/>
                <a:gd name="T39" fmla="*/ 908 h 1078"/>
                <a:gd name="T40" fmla="*/ 624 w 964"/>
                <a:gd name="T41" fmla="*/ 1078 h 1078"/>
                <a:gd name="T42" fmla="*/ 738 w 964"/>
                <a:gd name="T43" fmla="*/ 1078 h 1078"/>
                <a:gd name="T44" fmla="*/ 738 w 964"/>
                <a:gd name="T45" fmla="*/ 1021 h 1078"/>
                <a:gd name="T46" fmla="*/ 794 w 964"/>
                <a:gd name="T47" fmla="*/ 1021 h 1078"/>
                <a:gd name="T48" fmla="*/ 794 w 964"/>
                <a:gd name="T49" fmla="*/ 908 h 1078"/>
                <a:gd name="T50" fmla="*/ 851 w 964"/>
                <a:gd name="T51" fmla="*/ 908 h 1078"/>
                <a:gd name="T52" fmla="*/ 851 w 964"/>
                <a:gd name="T53" fmla="*/ 851 h 1078"/>
                <a:gd name="T54" fmla="*/ 964 w 964"/>
                <a:gd name="T55" fmla="*/ 851 h 1078"/>
                <a:gd name="T56" fmla="*/ 964 w 964"/>
                <a:gd name="T57" fmla="*/ 567 h 1078"/>
                <a:gd name="T58" fmla="*/ 738 w 964"/>
                <a:gd name="T59" fmla="*/ 567 h 1078"/>
                <a:gd name="T60" fmla="*/ 738 w 964"/>
                <a:gd name="T61" fmla="*/ 454 h 1078"/>
                <a:gd name="T62" fmla="*/ 681 w 964"/>
                <a:gd name="T63" fmla="*/ 454 h 1078"/>
                <a:gd name="T64" fmla="*/ 681 w 964"/>
                <a:gd name="T65" fmla="*/ 397 h 1078"/>
                <a:gd name="T66" fmla="*/ 567 w 964"/>
                <a:gd name="T67" fmla="*/ 397 h 1078"/>
                <a:gd name="T68" fmla="*/ 567 w 964"/>
                <a:gd name="T69" fmla="*/ 341 h 1078"/>
                <a:gd name="T70" fmla="*/ 454 w 964"/>
                <a:gd name="T71" fmla="*/ 341 h 1078"/>
                <a:gd name="T72" fmla="*/ 454 w 964"/>
                <a:gd name="T73" fmla="*/ 284 h 1078"/>
                <a:gd name="T74" fmla="*/ 341 w 964"/>
                <a:gd name="T75" fmla="*/ 284 h 1078"/>
                <a:gd name="T76" fmla="*/ 341 w 964"/>
                <a:gd name="T77" fmla="*/ 170 h 1078"/>
                <a:gd name="T78" fmla="*/ 284 w 964"/>
                <a:gd name="T79" fmla="*/ 170 h 1078"/>
                <a:gd name="T80" fmla="*/ 284 w 964"/>
                <a:gd name="T81" fmla="*/ 0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964" h="1078">
                  <a:moveTo>
                    <a:pt x="284" y="0"/>
                  </a:moveTo>
                  <a:lnTo>
                    <a:pt x="114" y="0"/>
                  </a:lnTo>
                  <a:lnTo>
                    <a:pt x="114" y="114"/>
                  </a:lnTo>
                  <a:lnTo>
                    <a:pt x="57" y="114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737"/>
                  </a:lnTo>
                  <a:lnTo>
                    <a:pt x="114" y="737"/>
                  </a:lnTo>
                  <a:lnTo>
                    <a:pt x="114" y="794"/>
                  </a:lnTo>
                  <a:lnTo>
                    <a:pt x="284" y="794"/>
                  </a:lnTo>
                  <a:lnTo>
                    <a:pt x="284" y="851"/>
                  </a:lnTo>
                  <a:lnTo>
                    <a:pt x="397" y="851"/>
                  </a:lnTo>
                  <a:lnTo>
                    <a:pt x="397" y="794"/>
                  </a:lnTo>
                  <a:lnTo>
                    <a:pt x="511" y="794"/>
                  </a:lnTo>
                  <a:lnTo>
                    <a:pt x="511" y="851"/>
                  </a:lnTo>
                  <a:lnTo>
                    <a:pt x="567" y="851"/>
                  </a:lnTo>
                  <a:lnTo>
                    <a:pt x="567" y="908"/>
                  </a:lnTo>
                  <a:lnTo>
                    <a:pt x="624" y="908"/>
                  </a:lnTo>
                  <a:lnTo>
                    <a:pt x="624" y="1078"/>
                  </a:lnTo>
                  <a:lnTo>
                    <a:pt x="738" y="1078"/>
                  </a:lnTo>
                  <a:lnTo>
                    <a:pt x="738" y="1021"/>
                  </a:lnTo>
                  <a:lnTo>
                    <a:pt x="794" y="1021"/>
                  </a:lnTo>
                  <a:lnTo>
                    <a:pt x="794" y="908"/>
                  </a:lnTo>
                  <a:lnTo>
                    <a:pt x="851" y="908"/>
                  </a:lnTo>
                  <a:lnTo>
                    <a:pt x="851" y="851"/>
                  </a:lnTo>
                  <a:lnTo>
                    <a:pt x="964" y="851"/>
                  </a:lnTo>
                  <a:lnTo>
                    <a:pt x="964" y="567"/>
                  </a:lnTo>
                  <a:lnTo>
                    <a:pt x="738" y="567"/>
                  </a:lnTo>
                  <a:lnTo>
                    <a:pt x="738" y="454"/>
                  </a:lnTo>
                  <a:lnTo>
                    <a:pt x="681" y="454"/>
                  </a:lnTo>
                  <a:lnTo>
                    <a:pt x="681" y="397"/>
                  </a:lnTo>
                  <a:lnTo>
                    <a:pt x="567" y="397"/>
                  </a:lnTo>
                  <a:lnTo>
                    <a:pt x="567" y="341"/>
                  </a:lnTo>
                  <a:lnTo>
                    <a:pt x="454" y="341"/>
                  </a:lnTo>
                  <a:lnTo>
                    <a:pt x="454" y="284"/>
                  </a:lnTo>
                  <a:lnTo>
                    <a:pt x="341" y="284"/>
                  </a:lnTo>
                  <a:lnTo>
                    <a:pt x="341" y="170"/>
                  </a:lnTo>
                  <a:lnTo>
                    <a:pt x="284" y="170"/>
                  </a:lnTo>
                  <a:lnTo>
                    <a:pt x="284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7" name="Freeform 279">
              <a:extLst>
                <a:ext uri="{FF2B5EF4-FFF2-40B4-BE49-F238E27FC236}">
                  <a16:creationId xmlns:a16="http://schemas.microsoft.com/office/drawing/2014/main" id="{F09E320B-9F47-478A-9F71-8C64A378D0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7" y="4939"/>
              <a:ext cx="851" cy="794"/>
            </a:xfrm>
            <a:custGeom>
              <a:avLst/>
              <a:gdLst>
                <a:gd name="T0" fmla="*/ 851 w 851"/>
                <a:gd name="T1" fmla="*/ 227 h 794"/>
                <a:gd name="T2" fmla="*/ 794 w 851"/>
                <a:gd name="T3" fmla="*/ 227 h 794"/>
                <a:gd name="T4" fmla="*/ 794 w 851"/>
                <a:gd name="T5" fmla="*/ 170 h 794"/>
                <a:gd name="T6" fmla="*/ 737 w 851"/>
                <a:gd name="T7" fmla="*/ 170 h 794"/>
                <a:gd name="T8" fmla="*/ 737 w 851"/>
                <a:gd name="T9" fmla="*/ 114 h 794"/>
                <a:gd name="T10" fmla="*/ 397 w 851"/>
                <a:gd name="T11" fmla="*/ 114 h 794"/>
                <a:gd name="T12" fmla="*/ 397 w 851"/>
                <a:gd name="T13" fmla="*/ 0 h 794"/>
                <a:gd name="T14" fmla="*/ 340 w 851"/>
                <a:gd name="T15" fmla="*/ 0 h 794"/>
                <a:gd name="T16" fmla="*/ 340 w 851"/>
                <a:gd name="T17" fmla="*/ 57 h 794"/>
                <a:gd name="T18" fmla="*/ 284 w 851"/>
                <a:gd name="T19" fmla="*/ 57 h 794"/>
                <a:gd name="T20" fmla="*/ 284 w 851"/>
                <a:gd name="T21" fmla="*/ 114 h 794"/>
                <a:gd name="T22" fmla="*/ 170 w 851"/>
                <a:gd name="T23" fmla="*/ 114 h 794"/>
                <a:gd name="T24" fmla="*/ 170 w 851"/>
                <a:gd name="T25" fmla="*/ 170 h 794"/>
                <a:gd name="T26" fmla="*/ 113 w 851"/>
                <a:gd name="T27" fmla="*/ 170 h 794"/>
                <a:gd name="T28" fmla="*/ 113 w 851"/>
                <a:gd name="T29" fmla="*/ 227 h 794"/>
                <a:gd name="T30" fmla="*/ 57 w 851"/>
                <a:gd name="T31" fmla="*/ 227 h 794"/>
                <a:gd name="T32" fmla="*/ 57 w 851"/>
                <a:gd name="T33" fmla="*/ 340 h 794"/>
                <a:gd name="T34" fmla="*/ 0 w 851"/>
                <a:gd name="T35" fmla="*/ 340 h 794"/>
                <a:gd name="T36" fmla="*/ 0 w 851"/>
                <a:gd name="T37" fmla="*/ 511 h 794"/>
                <a:gd name="T38" fmla="*/ 113 w 851"/>
                <a:gd name="T39" fmla="*/ 511 h 794"/>
                <a:gd name="T40" fmla="*/ 113 w 851"/>
                <a:gd name="T41" fmla="*/ 567 h 794"/>
                <a:gd name="T42" fmla="*/ 227 w 851"/>
                <a:gd name="T43" fmla="*/ 567 h 794"/>
                <a:gd name="T44" fmla="*/ 227 w 851"/>
                <a:gd name="T45" fmla="*/ 624 h 794"/>
                <a:gd name="T46" fmla="*/ 284 w 851"/>
                <a:gd name="T47" fmla="*/ 624 h 794"/>
                <a:gd name="T48" fmla="*/ 284 w 851"/>
                <a:gd name="T49" fmla="*/ 737 h 794"/>
                <a:gd name="T50" fmla="*/ 510 w 851"/>
                <a:gd name="T51" fmla="*/ 737 h 794"/>
                <a:gd name="T52" fmla="*/ 510 w 851"/>
                <a:gd name="T53" fmla="*/ 794 h 794"/>
                <a:gd name="T54" fmla="*/ 567 w 851"/>
                <a:gd name="T55" fmla="*/ 794 h 794"/>
                <a:gd name="T56" fmla="*/ 567 w 851"/>
                <a:gd name="T57" fmla="*/ 737 h 794"/>
                <a:gd name="T58" fmla="*/ 624 w 851"/>
                <a:gd name="T59" fmla="*/ 737 h 794"/>
                <a:gd name="T60" fmla="*/ 624 w 851"/>
                <a:gd name="T61" fmla="*/ 624 h 794"/>
                <a:gd name="T62" fmla="*/ 681 w 851"/>
                <a:gd name="T63" fmla="*/ 624 h 794"/>
                <a:gd name="T64" fmla="*/ 681 w 851"/>
                <a:gd name="T65" fmla="*/ 454 h 794"/>
                <a:gd name="T66" fmla="*/ 737 w 851"/>
                <a:gd name="T67" fmla="*/ 454 h 794"/>
                <a:gd name="T68" fmla="*/ 737 w 851"/>
                <a:gd name="T69" fmla="*/ 397 h 794"/>
                <a:gd name="T70" fmla="*/ 794 w 851"/>
                <a:gd name="T71" fmla="*/ 397 h 794"/>
                <a:gd name="T72" fmla="*/ 794 w 851"/>
                <a:gd name="T73" fmla="*/ 284 h 794"/>
                <a:gd name="T74" fmla="*/ 851 w 851"/>
                <a:gd name="T75" fmla="*/ 284 h 794"/>
                <a:gd name="T76" fmla="*/ 851 w 851"/>
                <a:gd name="T77" fmla="*/ 22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851" h="794">
                  <a:moveTo>
                    <a:pt x="851" y="227"/>
                  </a:moveTo>
                  <a:lnTo>
                    <a:pt x="794" y="227"/>
                  </a:lnTo>
                  <a:lnTo>
                    <a:pt x="794" y="170"/>
                  </a:lnTo>
                  <a:lnTo>
                    <a:pt x="737" y="170"/>
                  </a:lnTo>
                  <a:lnTo>
                    <a:pt x="737" y="114"/>
                  </a:lnTo>
                  <a:lnTo>
                    <a:pt x="397" y="114"/>
                  </a:lnTo>
                  <a:lnTo>
                    <a:pt x="397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170" y="114"/>
                  </a:lnTo>
                  <a:lnTo>
                    <a:pt x="170" y="170"/>
                  </a:lnTo>
                  <a:lnTo>
                    <a:pt x="113" y="170"/>
                  </a:lnTo>
                  <a:lnTo>
                    <a:pt x="113" y="227"/>
                  </a:lnTo>
                  <a:lnTo>
                    <a:pt x="57" y="227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511"/>
                  </a:lnTo>
                  <a:lnTo>
                    <a:pt x="113" y="511"/>
                  </a:lnTo>
                  <a:lnTo>
                    <a:pt x="113" y="567"/>
                  </a:lnTo>
                  <a:lnTo>
                    <a:pt x="227" y="567"/>
                  </a:lnTo>
                  <a:lnTo>
                    <a:pt x="227" y="624"/>
                  </a:lnTo>
                  <a:lnTo>
                    <a:pt x="284" y="624"/>
                  </a:lnTo>
                  <a:lnTo>
                    <a:pt x="284" y="737"/>
                  </a:lnTo>
                  <a:lnTo>
                    <a:pt x="510" y="737"/>
                  </a:lnTo>
                  <a:lnTo>
                    <a:pt x="510" y="794"/>
                  </a:lnTo>
                  <a:lnTo>
                    <a:pt x="567" y="794"/>
                  </a:lnTo>
                  <a:lnTo>
                    <a:pt x="567" y="737"/>
                  </a:lnTo>
                  <a:lnTo>
                    <a:pt x="624" y="737"/>
                  </a:lnTo>
                  <a:lnTo>
                    <a:pt x="624" y="624"/>
                  </a:lnTo>
                  <a:lnTo>
                    <a:pt x="681" y="624"/>
                  </a:lnTo>
                  <a:lnTo>
                    <a:pt x="681" y="454"/>
                  </a:lnTo>
                  <a:lnTo>
                    <a:pt x="737" y="454"/>
                  </a:lnTo>
                  <a:lnTo>
                    <a:pt x="737" y="397"/>
                  </a:lnTo>
                  <a:lnTo>
                    <a:pt x="794" y="397"/>
                  </a:lnTo>
                  <a:lnTo>
                    <a:pt x="794" y="284"/>
                  </a:lnTo>
                  <a:lnTo>
                    <a:pt x="851" y="284"/>
                  </a:lnTo>
                  <a:lnTo>
                    <a:pt x="851" y="22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8" name="Freeform 280">
              <a:extLst>
                <a:ext uri="{FF2B5EF4-FFF2-40B4-BE49-F238E27FC236}">
                  <a16:creationId xmlns:a16="http://schemas.microsoft.com/office/drawing/2014/main" id="{E8EAB0DD-9DA8-46A5-B7B1-04DD7AB4FD5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4599"/>
              <a:ext cx="567" cy="567"/>
            </a:xfrm>
            <a:custGeom>
              <a:avLst/>
              <a:gdLst>
                <a:gd name="T0" fmla="*/ 57 w 567"/>
                <a:gd name="T1" fmla="*/ 284 h 567"/>
                <a:gd name="T2" fmla="*/ 57 w 567"/>
                <a:gd name="T3" fmla="*/ 227 h 567"/>
                <a:gd name="T4" fmla="*/ 170 w 567"/>
                <a:gd name="T5" fmla="*/ 227 h 567"/>
                <a:gd name="T6" fmla="*/ 170 w 567"/>
                <a:gd name="T7" fmla="*/ 0 h 567"/>
                <a:gd name="T8" fmla="*/ 227 w 567"/>
                <a:gd name="T9" fmla="*/ 0 h 567"/>
                <a:gd name="T10" fmla="*/ 227 w 567"/>
                <a:gd name="T11" fmla="*/ 57 h 567"/>
                <a:gd name="T12" fmla="*/ 284 w 567"/>
                <a:gd name="T13" fmla="*/ 57 h 567"/>
                <a:gd name="T14" fmla="*/ 284 w 567"/>
                <a:gd name="T15" fmla="*/ 113 h 567"/>
                <a:gd name="T16" fmla="*/ 567 w 567"/>
                <a:gd name="T17" fmla="*/ 113 h 567"/>
                <a:gd name="T18" fmla="*/ 567 w 567"/>
                <a:gd name="T19" fmla="*/ 170 h 567"/>
                <a:gd name="T20" fmla="*/ 511 w 567"/>
                <a:gd name="T21" fmla="*/ 170 h 567"/>
                <a:gd name="T22" fmla="*/ 511 w 567"/>
                <a:gd name="T23" fmla="*/ 340 h 567"/>
                <a:gd name="T24" fmla="*/ 227 w 567"/>
                <a:gd name="T25" fmla="*/ 340 h 567"/>
                <a:gd name="T26" fmla="*/ 227 w 567"/>
                <a:gd name="T27" fmla="*/ 454 h 567"/>
                <a:gd name="T28" fmla="*/ 284 w 567"/>
                <a:gd name="T29" fmla="*/ 454 h 567"/>
                <a:gd name="T30" fmla="*/ 284 w 567"/>
                <a:gd name="T31" fmla="*/ 567 h 567"/>
                <a:gd name="T32" fmla="*/ 57 w 567"/>
                <a:gd name="T33" fmla="*/ 567 h 567"/>
                <a:gd name="T34" fmla="*/ 57 w 567"/>
                <a:gd name="T35" fmla="*/ 510 h 567"/>
                <a:gd name="T36" fmla="*/ 0 w 567"/>
                <a:gd name="T37" fmla="*/ 510 h 567"/>
                <a:gd name="T38" fmla="*/ 0 w 567"/>
                <a:gd name="T39" fmla="*/ 284 h 567"/>
                <a:gd name="T40" fmla="*/ 57 w 567"/>
                <a:gd name="T41" fmla="*/ 284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67" h="567">
                  <a:moveTo>
                    <a:pt x="57" y="284"/>
                  </a:moveTo>
                  <a:lnTo>
                    <a:pt x="57" y="227"/>
                  </a:lnTo>
                  <a:lnTo>
                    <a:pt x="170" y="227"/>
                  </a:lnTo>
                  <a:lnTo>
                    <a:pt x="170" y="0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284" y="113"/>
                  </a:lnTo>
                  <a:lnTo>
                    <a:pt x="567" y="113"/>
                  </a:lnTo>
                  <a:lnTo>
                    <a:pt x="567" y="170"/>
                  </a:lnTo>
                  <a:lnTo>
                    <a:pt x="511" y="170"/>
                  </a:lnTo>
                  <a:lnTo>
                    <a:pt x="511" y="340"/>
                  </a:lnTo>
                  <a:lnTo>
                    <a:pt x="227" y="340"/>
                  </a:lnTo>
                  <a:lnTo>
                    <a:pt x="227" y="454"/>
                  </a:lnTo>
                  <a:lnTo>
                    <a:pt x="284" y="454"/>
                  </a:lnTo>
                  <a:lnTo>
                    <a:pt x="284" y="567"/>
                  </a:lnTo>
                  <a:lnTo>
                    <a:pt x="57" y="567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284"/>
                  </a:lnTo>
                  <a:lnTo>
                    <a:pt x="57" y="28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89" name="Freeform 283">
              <a:extLst>
                <a:ext uri="{FF2B5EF4-FFF2-40B4-BE49-F238E27FC236}">
                  <a16:creationId xmlns:a16="http://schemas.microsoft.com/office/drawing/2014/main" id="{D4CD9D4C-D2AA-4EBA-B11A-C098F4997271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4429"/>
              <a:ext cx="1190" cy="964"/>
            </a:xfrm>
            <a:custGeom>
              <a:avLst/>
              <a:gdLst>
                <a:gd name="T0" fmla="*/ 1190 w 1190"/>
                <a:gd name="T1" fmla="*/ 57 h 964"/>
                <a:gd name="T2" fmla="*/ 1190 w 1190"/>
                <a:gd name="T3" fmla="*/ 113 h 964"/>
                <a:gd name="T4" fmla="*/ 1134 w 1190"/>
                <a:gd name="T5" fmla="*/ 113 h 964"/>
                <a:gd name="T6" fmla="*/ 1134 w 1190"/>
                <a:gd name="T7" fmla="*/ 170 h 964"/>
                <a:gd name="T8" fmla="*/ 1190 w 1190"/>
                <a:gd name="T9" fmla="*/ 170 h 964"/>
                <a:gd name="T10" fmla="*/ 1190 w 1190"/>
                <a:gd name="T11" fmla="*/ 397 h 964"/>
                <a:gd name="T12" fmla="*/ 1077 w 1190"/>
                <a:gd name="T13" fmla="*/ 397 h 964"/>
                <a:gd name="T14" fmla="*/ 1077 w 1190"/>
                <a:gd name="T15" fmla="*/ 454 h 964"/>
                <a:gd name="T16" fmla="*/ 1020 w 1190"/>
                <a:gd name="T17" fmla="*/ 454 h 964"/>
                <a:gd name="T18" fmla="*/ 1021 w 1190"/>
                <a:gd name="T19" fmla="*/ 625 h 964"/>
                <a:gd name="T20" fmla="*/ 680 w 1190"/>
                <a:gd name="T21" fmla="*/ 624 h 964"/>
                <a:gd name="T22" fmla="*/ 680 w 1190"/>
                <a:gd name="T23" fmla="*/ 510 h 964"/>
                <a:gd name="T24" fmla="*/ 623 w 1190"/>
                <a:gd name="T25" fmla="*/ 510 h 964"/>
                <a:gd name="T26" fmla="*/ 623 w 1190"/>
                <a:gd name="T27" fmla="*/ 567 h 964"/>
                <a:gd name="T28" fmla="*/ 567 w 1190"/>
                <a:gd name="T29" fmla="*/ 567 h 964"/>
                <a:gd name="T30" fmla="*/ 567 w 1190"/>
                <a:gd name="T31" fmla="*/ 624 h 964"/>
                <a:gd name="T32" fmla="*/ 453 w 1190"/>
                <a:gd name="T33" fmla="*/ 624 h 964"/>
                <a:gd name="T34" fmla="*/ 453 w 1190"/>
                <a:gd name="T35" fmla="*/ 680 h 964"/>
                <a:gd name="T36" fmla="*/ 396 w 1190"/>
                <a:gd name="T37" fmla="*/ 680 h 964"/>
                <a:gd name="T38" fmla="*/ 396 w 1190"/>
                <a:gd name="T39" fmla="*/ 737 h 964"/>
                <a:gd name="T40" fmla="*/ 340 w 1190"/>
                <a:gd name="T41" fmla="*/ 737 h 964"/>
                <a:gd name="T42" fmla="*/ 340 w 1190"/>
                <a:gd name="T43" fmla="*/ 850 h 964"/>
                <a:gd name="T44" fmla="*/ 283 w 1190"/>
                <a:gd name="T45" fmla="*/ 850 h 964"/>
                <a:gd name="T46" fmla="*/ 283 w 1190"/>
                <a:gd name="T47" fmla="*/ 964 h 964"/>
                <a:gd name="T48" fmla="*/ 170 w 1190"/>
                <a:gd name="T49" fmla="*/ 964 h 964"/>
                <a:gd name="T50" fmla="*/ 170 w 1190"/>
                <a:gd name="T51" fmla="*/ 850 h 964"/>
                <a:gd name="T52" fmla="*/ 113 w 1190"/>
                <a:gd name="T53" fmla="*/ 850 h 964"/>
                <a:gd name="T54" fmla="*/ 113 w 1190"/>
                <a:gd name="T55" fmla="*/ 680 h 964"/>
                <a:gd name="T56" fmla="*/ 0 w 1190"/>
                <a:gd name="T57" fmla="*/ 680 h 964"/>
                <a:gd name="T58" fmla="*/ 0 w 1190"/>
                <a:gd name="T59" fmla="*/ 510 h 964"/>
                <a:gd name="T60" fmla="*/ 226 w 1190"/>
                <a:gd name="T61" fmla="*/ 510 h 964"/>
                <a:gd name="T62" fmla="*/ 226 w 1190"/>
                <a:gd name="T63" fmla="*/ 397 h 964"/>
                <a:gd name="T64" fmla="*/ 340 w 1190"/>
                <a:gd name="T65" fmla="*/ 397 h 964"/>
                <a:gd name="T66" fmla="*/ 340 w 1190"/>
                <a:gd name="T67" fmla="*/ 340 h 964"/>
                <a:gd name="T68" fmla="*/ 396 w 1190"/>
                <a:gd name="T69" fmla="*/ 340 h 964"/>
                <a:gd name="T70" fmla="*/ 396 w 1190"/>
                <a:gd name="T71" fmla="*/ 283 h 964"/>
                <a:gd name="T72" fmla="*/ 453 w 1190"/>
                <a:gd name="T73" fmla="*/ 283 h 964"/>
                <a:gd name="T74" fmla="*/ 453 w 1190"/>
                <a:gd name="T75" fmla="*/ 340 h 964"/>
                <a:gd name="T76" fmla="*/ 510 w 1190"/>
                <a:gd name="T77" fmla="*/ 340 h 964"/>
                <a:gd name="T78" fmla="*/ 510 w 1190"/>
                <a:gd name="T79" fmla="*/ 283 h 964"/>
                <a:gd name="T80" fmla="*/ 567 w 1190"/>
                <a:gd name="T81" fmla="*/ 283 h 964"/>
                <a:gd name="T82" fmla="*/ 567 w 1190"/>
                <a:gd name="T83" fmla="*/ 227 h 964"/>
                <a:gd name="T84" fmla="*/ 737 w 1190"/>
                <a:gd name="T85" fmla="*/ 227 h 964"/>
                <a:gd name="T86" fmla="*/ 737 w 1190"/>
                <a:gd name="T87" fmla="*/ 113 h 964"/>
                <a:gd name="T88" fmla="*/ 793 w 1190"/>
                <a:gd name="T89" fmla="*/ 113 h 964"/>
                <a:gd name="T90" fmla="*/ 793 w 1190"/>
                <a:gd name="T91" fmla="*/ 57 h 964"/>
                <a:gd name="T92" fmla="*/ 964 w 1190"/>
                <a:gd name="T93" fmla="*/ 57 h 964"/>
                <a:gd name="T94" fmla="*/ 964 w 1190"/>
                <a:gd name="T95" fmla="*/ 0 h 964"/>
                <a:gd name="T96" fmla="*/ 1134 w 1190"/>
                <a:gd name="T97" fmla="*/ 0 h 964"/>
                <a:gd name="T98" fmla="*/ 1134 w 1190"/>
                <a:gd name="T99" fmla="*/ 57 h 964"/>
                <a:gd name="T100" fmla="*/ 1190 w 1190"/>
                <a:gd name="T101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190" h="964">
                  <a:moveTo>
                    <a:pt x="1190" y="57"/>
                  </a:moveTo>
                  <a:lnTo>
                    <a:pt x="1190" y="113"/>
                  </a:lnTo>
                  <a:lnTo>
                    <a:pt x="1134" y="113"/>
                  </a:lnTo>
                  <a:lnTo>
                    <a:pt x="1134" y="170"/>
                  </a:lnTo>
                  <a:lnTo>
                    <a:pt x="1190" y="170"/>
                  </a:lnTo>
                  <a:lnTo>
                    <a:pt x="1190" y="397"/>
                  </a:lnTo>
                  <a:lnTo>
                    <a:pt x="1077" y="397"/>
                  </a:lnTo>
                  <a:lnTo>
                    <a:pt x="1077" y="454"/>
                  </a:lnTo>
                  <a:lnTo>
                    <a:pt x="1020" y="454"/>
                  </a:lnTo>
                  <a:lnTo>
                    <a:pt x="1021" y="625"/>
                  </a:lnTo>
                  <a:lnTo>
                    <a:pt x="680" y="624"/>
                  </a:lnTo>
                  <a:lnTo>
                    <a:pt x="680" y="510"/>
                  </a:lnTo>
                  <a:lnTo>
                    <a:pt x="623" y="510"/>
                  </a:lnTo>
                  <a:lnTo>
                    <a:pt x="623" y="567"/>
                  </a:lnTo>
                  <a:lnTo>
                    <a:pt x="567" y="567"/>
                  </a:lnTo>
                  <a:lnTo>
                    <a:pt x="567" y="624"/>
                  </a:lnTo>
                  <a:lnTo>
                    <a:pt x="453" y="624"/>
                  </a:lnTo>
                  <a:lnTo>
                    <a:pt x="453" y="680"/>
                  </a:lnTo>
                  <a:lnTo>
                    <a:pt x="396" y="680"/>
                  </a:lnTo>
                  <a:lnTo>
                    <a:pt x="396" y="737"/>
                  </a:lnTo>
                  <a:lnTo>
                    <a:pt x="340" y="737"/>
                  </a:lnTo>
                  <a:lnTo>
                    <a:pt x="340" y="850"/>
                  </a:lnTo>
                  <a:lnTo>
                    <a:pt x="283" y="850"/>
                  </a:lnTo>
                  <a:lnTo>
                    <a:pt x="283" y="964"/>
                  </a:lnTo>
                  <a:lnTo>
                    <a:pt x="170" y="964"/>
                  </a:lnTo>
                  <a:lnTo>
                    <a:pt x="170" y="850"/>
                  </a:lnTo>
                  <a:lnTo>
                    <a:pt x="113" y="850"/>
                  </a:lnTo>
                  <a:lnTo>
                    <a:pt x="113" y="680"/>
                  </a:lnTo>
                  <a:lnTo>
                    <a:pt x="0" y="680"/>
                  </a:lnTo>
                  <a:lnTo>
                    <a:pt x="0" y="510"/>
                  </a:lnTo>
                  <a:lnTo>
                    <a:pt x="226" y="510"/>
                  </a:lnTo>
                  <a:lnTo>
                    <a:pt x="226" y="397"/>
                  </a:lnTo>
                  <a:lnTo>
                    <a:pt x="340" y="397"/>
                  </a:lnTo>
                  <a:lnTo>
                    <a:pt x="340" y="340"/>
                  </a:lnTo>
                  <a:lnTo>
                    <a:pt x="396" y="340"/>
                  </a:lnTo>
                  <a:lnTo>
                    <a:pt x="396" y="283"/>
                  </a:lnTo>
                  <a:lnTo>
                    <a:pt x="453" y="283"/>
                  </a:lnTo>
                  <a:lnTo>
                    <a:pt x="453" y="340"/>
                  </a:lnTo>
                  <a:lnTo>
                    <a:pt x="510" y="340"/>
                  </a:lnTo>
                  <a:lnTo>
                    <a:pt x="510" y="283"/>
                  </a:lnTo>
                  <a:lnTo>
                    <a:pt x="567" y="283"/>
                  </a:lnTo>
                  <a:lnTo>
                    <a:pt x="567" y="227"/>
                  </a:lnTo>
                  <a:lnTo>
                    <a:pt x="737" y="227"/>
                  </a:lnTo>
                  <a:lnTo>
                    <a:pt x="737" y="113"/>
                  </a:lnTo>
                  <a:lnTo>
                    <a:pt x="793" y="113"/>
                  </a:lnTo>
                  <a:lnTo>
                    <a:pt x="793" y="57"/>
                  </a:lnTo>
                  <a:lnTo>
                    <a:pt x="964" y="57"/>
                  </a:lnTo>
                  <a:lnTo>
                    <a:pt x="964" y="0"/>
                  </a:lnTo>
                  <a:lnTo>
                    <a:pt x="1134" y="0"/>
                  </a:lnTo>
                  <a:lnTo>
                    <a:pt x="1134" y="57"/>
                  </a:lnTo>
                  <a:lnTo>
                    <a:pt x="1190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0" name="Freeform 284">
              <a:extLst>
                <a:ext uri="{FF2B5EF4-FFF2-40B4-BE49-F238E27FC236}">
                  <a16:creationId xmlns:a16="http://schemas.microsoft.com/office/drawing/2014/main" id="{66BAE9B8-60E7-46DE-9682-CC13FF481DA6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7" y="4202"/>
              <a:ext cx="1247" cy="737"/>
            </a:xfrm>
            <a:custGeom>
              <a:avLst/>
              <a:gdLst>
                <a:gd name="T0" fmla="*/ 0 w 1247"/>
                <a:gd name="T1" fmla="*/ 737 h 737"/>
                <a:gd name="T2" fmla="*/ 0 w 1247"/>
                <a:gd name="T3" fmla="*/ 510 h 737"/>
                <a:gd name="T4" fmla="*/ 170 w 1247"/>
                <a:gd name="T5" fmla="*/ 510 h 737"/>
                <a:gd name="T6" fmla="*/ 170 w 1247"/>
                <a:gd name="T7" fmla="*/ 397 h 737"/>
                <a:gd name="T8" fmla="*/ 283 w 1247"/>
                <a:gd name="T9" fmla="*/ 397 h 737"/>
                <a:gd name="T10" fmla="*/ 283 w 1247"/>
                <a:gd name="T11" fmla="*/ 0 h 737"/>
                <a:gd name="T12" fmla="*/ 397 w 1247"/>
                <a:gd name="T13" fmla="*/ 0 h 737"/>
                <a:gd name="T14" fmla="*/ 397 w 1247"/>
                <a:gd name="T15" fmla="*/ 57 h 737"/>
                <a:gd name="T16" fmla="*/ 454 w 1247"/>
                <a:gd name="T17" fmla="*/ 57 h 737"/>
                <a:gd name="T18" fmla="*/ 454 w 1247"/>
                <a:gd name="T19" fmla="*/ 114 h 737"/>
                <a:gd name="T20" fmla="*/ 510 w 1247"/>
                <a:gd name="T21" fmla="*/ 114 h 737"/>
                <a:gd name="T22" fmla="*/ 510 w 1247"/>
                <a:gd name="T23" fmla="*/ 57 h 737"/>
                <a:gd name="T24" fmla="*/ 567 w 1247"/>
                <a:gd name="T25" fmla="*/ 57 h 737"/>
                <a:gd name="T26" fmla="*/ 567 w 1247"/>
                <a:gd name="T27" fmla="*/ 0 h 737"/>
                <a:gd name="T28" fmla="*/ 1021 w 1247"/>
                <a:gd name="T29" fmla="*/ 0 h 737"/>
                <a:gd name="T30" fmla="*/ 1021 w 1247"/>
                <a:gd name="T31" fmla="*/ 57 h 737"/>
                <a:gd name="T32" fmla="*/ 1191 w 1247"/>
                <a:gd name="T33" fmla="*/ 57 h 737"/>
                <a:gd name="T34" fmla="*/ 1191 w 1247"/>
                <a:gd name="T35" fmla="*/ 170 h 737"/>
                <a:gd name="T36" fmla="*/ 1247 w 1247"/>
                <a:gd name="T37" fmla="*/ 170 h 737"/>
                <a:gd name="T38" fmla="*/ 1247 w 1247"/>
                <a:gd name="T39" fmla="*/ 227 h 737"/>
                <a:gd name="T40" fmla="*/ 1191 w 1247"/>
                <a:gd name="T41" fmla="*/ 227 h 737"/>
                <a:gd name="T42" fmla="*/ 1191 w 1247"/>
                <a:gd name="T43" fmla="*/ 397 h 737"/>
                <a:gd name="T44" fmla="*/ 1021 w 1247"/>
                <a:gd name="T45" fmla="*/ 397 h 737"/>
                <a:gd name="T46" fmla="*/ 1021 w 1247"/>
                <a:gd name="T47" fmla="*/ 340 h 737"/>
                <a:gd name="T48" fmla="*/ 1077 w 1247"/>
                <a:gd name="T49" fmla="*/ 340 h 737"/>
                <a:gd name="T50" fmla="*/ 1077 w 1247"/>
                <a:gd name="T51" fmla="*/ 284 h 737"/>
                <a:gd name="T52" fmla="*/ 1021 w 1247"/>
                <a:gd name="T53" fmla="*/ 284 h 737"/>
                <a:gd name="T54" fmla="*/ 1021 w 1247"/>
                <a:gd name="T55" fmla="*/ 227 h 737"/>
                <a:gd name="T56" fmla="*/ 851 w 1247"/>
                <a:gd name="T57" fmla="*/ 227 h 737"/>
                <a:gd name="T58" fmla="*/ 851 w 1247"/>
                <a:gd name="T59" fmla="*/ 284 h 737"/>
                <a:gd name="T60" fmla="*/ 680 w 1247"/>
                <a:gd name="T61" fmla="*/ 284 h 737"/>
                <a:gd name="T62" fmla="*/ 680 w 1247"/>
                <a:gd name="T63" fmla="*/ 340 h 737"/>
                <a:gd name="T64" fmla="*/ 624 w 1247"/>
                <a:gd name="T65" fmla="*/ 340 h 737"/>
                <a:gd name="T66" fmla="*/ 624 w 1247"/>
                <a:gd name="T67" fmla="*/ 397 h 737"/>
                <a:gd name="T68" fmla="*/ 624 w 1247"/>
                <a:gd name="T69" fmla="*/ 454 h 737"/>
                <a:gd name="T70" fmla="*/ 454 w 1247"/>
                <a:gd name="T71" fmla="*/ 454 h 737"/>
                <a:gd name="T72" fmla="*/ 454 w 1247"/>
                <a:gd name="T73" fmla="*/ 510 h 737"/>
                <a:gd name="T74" fmla="*/ 397 w 1247"/>
                <a:gd name="T75" fmla="*/ 510 h 737"/>
                <a:gd name="T76" fmla="*/ 397 w 1247"/>
                <a:gd name="T77" fmla="*/ 567 h 737"/>
                <a:gd name="T78" fmla="*/ 340 w 1247"/>
                <a:gd name="T79" fmla="*/ 567 h 737"/>
                <a:gd name="T80" fmla="*/ 340 w 1247"/>
                <a:gd name="T81" fmla="*/ 510 h 737"/>
                <a:gd name="T82" fmla="*/ 283 w 1247"/>
                <a:gd name="T83" fmla="*/ 510 h 737"/>
                <a:gd name="T84" fmla="*/ 283 w 1247"/>
                <a:gd name="T85" fmla="*/ 567 h 737"/>
                <a:gd name="T86" fmla="*/ 227 w 1247"/>
                <a:gd name="T87" fmla="*/ 567 h 737"/>
                <a:gd name="T88" fmla="*/ 227 w 1247"/>
                <a:gd name="T89" fmla="*/ 624 h 737"/>
                <a:gd name="T90" fmla="*/ 113 w 1247"/>
                <a:gd name="T91" fmla="*/ 624 h 737"/>
                <a:gd name="T92" fmla="*/ 113 w 1247"/>
                <a:gd name="T93" fmla="*/ 737 h 737"/>
                <a:gd name="T94" fmla="*/ 0 w 1247"/>
                <a:gd name="T95" fmla="*/ 73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47" h="737">
                  <a:moveTo>
                    <a:pt x="0" y="737"/>
                  </a:moveTo>
                  <a:lnTo>
                    <a:pt x="0" y="510"/>
                  </a:lnTo>
                  <a:lnTo>
                    <a:pt x="170" y="510"/>
                  </a:lnTo>
                  <a:lnTo>
                    <a:pt x="170" y="397"/>
                  </a:lnTo>
                  <a:lnTo>
                    <a:pt x="283" y="397"/>
                  </a:lnTo>
                  <a:lnTo>
                    <a:pt x="283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454" y="57"/>
                  </a:lnTo>
                  <a:lnTo>
                    <a:pt x="454" y="114"/>
                  </a:lnTo>
                  <a:lnTo>
                    <a:pt x="510" y="114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1021" y="0"/>
                  </a:lnTo>
                  <a:lnTo>
                    <a:pt x="1021" y="57"/>
                  </a:lnTo>
                  <a:lnTo>
                    <a:pt x="1191" y="57"/>
                  </a:lnTo>
                  <a:lnTo>
                    <a:pt x="1191" y="170"/>
                  </a:lnTo>
                  <a:lnTo>
                    <a:pt x="1247" y="170"/>
                  </a:lnTo>
                  <a:lnTo>
                    <a:pt x="1247" y="227"/>
                  </a:lnTo>
                  <a:lnTo>
                    <a:pt x="1191" y="227"/>
                  </a:lnTo>
                  <a:lnTo>
                    <a:pt x="1191" y="397"/>
                  </a:lnTo>
                  <a:lnTo>
                    <a:pt x="1021" y="397"/>
                  </a:lnTo>
                  <a:lnTo>
                    <a:pt x="1021" y="340"/>
                  </a:lnTo>
                  <a:lnTo>
                    <a:pt x="1077" y="340"/>
                  </a:lnTo>
                  <a:lnTo>
                    <a:pt x="1077" y="284"/>
                  </a:lnTo>
                  <a:lnTo>
                    <a:pt x="1021" y="284"/>
                  </a:lnTo>
                  <a:lnTo>
                    <a:pt x="1021" y="227"/>
                  </a:lnTo>
                  <a:lnTo>
                    <a:pt x="851" y="227"/>
                  </a:lnTo>
                  <a:lnTo>
                    <a:pt x="851" y="284"/>
                  </a:lnTo>
                  <a:lnTo>
                    <a:pt x="680" y="284"/>
                  </a:lnTo>
                  <a:lnTo>
                    <a:pt x="680" y="340"/>
                  </a:lnTo>
                  <a:lnTo>
                    <a:pt x="624" y="340"/>
                  </a:lnTo>
                  <a:lnTo>
                    <a:pt x="624" y="397"/>
                  </a:lnTo>
                  <a:lnTo>
                    <a:pt x="624" y="454"/>
                  </a:lnTo>
                  <a:lnTo>
                    <a:pt x="454" y="454"/>
                  </a:lnTo>
                  <a:lnTo>
                    <a:pt x="454" y="510"/>
                  </a:lnTo>
                  <a:lnTo>
                    <a:pt x="397" y="510"/>
                  </a:lnTo>
                  <a:lnTo>
                    <a:pt x="39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3" y="510"/>
                  </a:lnTo>
                  <a:lnTo>
                    <a:pt x="283" y="567"/>
                  </a:lnTo>
                  <a:lnTo>
                    <a:pt x="227" y="567"/>
                  </a:lnTo>
                  <a:lnTo>
                    <a:pt x="227" y="624"/>
                  </a:lnTo>
                  <a:lnTo>
                    <a:pt x="113" y="624"/>
                  </a:lnTo>
                  <a:lnTo>
                    <a:pt x="113" y="737"/>
                  </a:lnTo>
                  <a:lnTo>
                    <a:pt x="0" y="73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1" name="Freeform 285">
              <a:extLst>
                <a:ext uri="{FF2B5EF4-FFF2-40B4-BE49-F238E27FC236}">
                  <a16:creationId xmlns:a16="http://schemas.microsoft.com/office/drawing/2014/main" id="{028D6BE7-5C67-4803-8779-36CB2C4A3F27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223"/>
              <a:ext cx="1134" cy="907"/>
            </a:xfrm>
            <a:custGeom>
              <a:avLst/>
              <a:gdLst>
                <a:gd name="T0" fmla="*/ 1134 w 1134"/>
                <a:gd name="T1" fmla="*/ 397 h 907"/>
                <a:gd name="T2" fmla="*/ 964 w 1134"/>
                <a:gd name="T3" fmla="*/ 397 h 907"/>
                <a:gd name="T4" fmla="*/ 964 w 1134"/>
                <a:gd name="T5" fmla="*/ 340 h 907"/>
                <a:gd name="T6" fmla="*/ 907 w 1134"/>
                <a:gd name="T7" fmla="*/ 340 h 907"/>
                <a:gd name="T8" fmla="*/ 907 w 1134"/>
                <a:gd name="T9" fmla="*/ 283 h 907"/>
                <a:gd name="T10" fmla="*/ 793 w 1134"/>
                <a:gd name="T11" fmla="*/ 283 h 907"/>
                <a:gd name="T12" fmla="*/ 623 w 1134"/>
                <a:gd name="T13" fmla="*/ 283 h 907"/>
                <a:gd name="T14" fmla="*/ 623 w 1134"/>
                <a:gd name="T15" fmla="*/ 227 h 907"/>
                <a:gd name="T16" fmla="*/ 567 w 1134"/>
                <a:gd name="T17" fmla="*/ 227 h 907"/>
                <a:gd name="T18" fmla="*/ 567 w 1134"/>
                <a:gd name="T19" fmla="*/ 170 h 907"/>
                <a:gd name="T20" fmla="*/ 340 w 1134"/>
                <a:gd name="T21" fmla="*/ 170 h 907"/>
                <a:gd name="T22" fmla="*/ 340 w 1134"/>
                <a:gd name="T23" fmla="*/ 227 h 907"/>
                <a:gd name="T24" fmla="*/ 283 w 1134"/>
                <a:gd name="T25" fmla="*/ 227 h 907"/>
                <a:gd name="T26" fmla="*/ 283 w 1134"/>
                <a:gd name="T27" fmla="*/ 56 h 907"/>
                <a:gd name="T28" fmla="*/ 113 w 1134"/>
                <a:gd name="T29" fmla="*/ 56 h 907"/>
                <a:gd name="T30" fmla="*/ 113 w 1134"/>
                <a:gd name="T31" fmla="*/ 0 h 907"/>
                <a:gd name="T32" fmla="*/ 56 w 1134"/>
                <a:gd name="T33" fmla="*/ 0 h 907"/>
                <a:gd name="T34" fmla="*/ 56 w 1134"/>
                <a:gd name="T35" fmla="*/ 227 h 907"/>
                <a:gd name="T36" fmla="*/ 113 w 1134"/>
                <a:gd name="T37" fmla="*/ 227 h 907"/>
                <a:gd name="T38" fmla="*/ 113 w 1134"/>
                <a:gd name="T39" fmla="*/ 453 h 907"/>
                <a:gd name="T40" fmla="*/ 0 w 1134"/>
                <a:gd name="T41" fmla="*/ 453 h 907"/>
                <a:gd name="T42" fmla="*/ 0 w 1134"/>
                <a:gd name="T43" fmla="*/ 567 h 907"/>
                <a:gd name="T44" fmla="*/ 113 w 1134"/>
                <a:gd name="T45" fmla="*/ 567 h 907"/>
                <a:gd name="T46" fmla="*/ 113 w 1134"/>
                <a:gd name="T47" fmla="*/ 680 h 907"/>
                <a:gd name="T48" fmla="*/ 226 w 1134"/>
                <a:gd name="T49" fmla="*/ 680 h 907"/>
                <a:gd name="T50" fmla="*/ 226 w 1134"/>
                <a:gd name="T51" fmla="*/ 794 h 907"/>
                <a:gd name="T52" fmla="*/ 340 w 1134"/>
                <a:gd name="T53" fmla="*/ 794 h 907"/>
                <a:gd name="T54" fmla="*/ 340 w 1134"/>
                <a:gd name="T55" fmla="*/ 850 h 907"/>
                <a:gd name="T56" fmla="*/ 397 w 1134"/>
                <a:gd name="T57" fmla="*/ 850 h 907"/>
                <a:gd name="T58" fmla="*/ 397 w 1134"/>
                <a:gd name="T59" fmla="*/ 907 h 907"/>
                <a:gd name="T60" fmla="*/ 850 w 1134"/>
                <a:gd name="T61" fmla="*/ 907 h 907"/>
                <a:gd name="T62" fmla="*/ 850 w 1134"/>
                <a:gd name="T63" fmla="*/ 850 h 907"/>
                <a:gd name="T64" fmla="*/ 907 w 1134"/>
                <a:gd name="T65" fmla="*/ 850 h 907"/>
                <a:gd name="T66" fmla="*/ 907 w 1134"/>
                <a:gd name="T67" fmla="*/ 794 h 907"/>
                <a:gd name="T68" fmla="*/ 1020 w 1134"/>
                <a:gd name="T69" fmla="*/ 794 h 907"/>
                <a:gd name="T70" fmla="*/ 1020 w 1134"/>
                <a:gd name="T71" fmla="*/ 567 h 907"/>
                <a:gd name="T72" fmla="*/ 1077 w 1134"/>
                <a:gd name="T73" fmla="*/ 567 h 907"/>
                <a:gd name="T74" fmla="*/ 1077 w 1134"/>
                <a:gd name="T75" fmla="*/ 510 h 907"/>
                <a:gd name="T76" fmla="*/ 1134 w 1134"/>
                <a:gd name="T77" fmla="*/ 510 h 907"/>
                <a:gd name="T78" fmla="*/ 1134 w 1134"/>
                <a:gd name="T79" fmla="*/ 39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134" h="907">
                  <a:moveTo>
                    <a:pt x="1134" y="397"/>
                  </a:moveTo>
                  <a:lnTo>
                    <a:pt x="964" y="397"/>
                  </a:lnTo>
                  <a:lnTo>
                    <a:pt x="964" y="340"/>
                  </a:lnTo>
                  <a:lnTo>
                    <a:pt x="907" y="340"/>
                  </a:lnTo>
                  <a:lnTo>
                    <a:pt x="907" y="283"/>
                  </a:lnTo>
                  <a:lnTo>
                    <a:pt x="793" y="283"/>
                  </a:lnTo>
                  <a:lnTo>
                    <a:pt x="623" y="283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283" y="227"/>
                  </a:lnTo>
                  <a:lnTo>
                    <a:pt x="283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56" y="227"/>
                  </a:lnTo>
                  <a:lnTo>
                    <a:pt x="113" y="227"/>
                  </a:lnTo>
                  <a:lnTo>
                    <a:pt x="113" y="453"/>
                  </a:lnTo>
                  <a:lnTo>
                    <a:pt x="0" y="453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680"/>
                  </a:lnTo>
                  <a:lnTo>
                    <a:pt x="226" y="680"/>
                  </a:lnTo>
                  <a:lnTo>
                    <a:pt x="226" y="794"/>
                  </a:lnTo>
                  <a:lnTo>
                    <a:pt x="340" y="794"/>
                  </a:lnTo>
                  <a:lnTo>
                    <a:pt x="340" y="850"/>
                  </a:lnTo>
                  <a:lnTo>
                    <a:pt x="397" y="850"/>
                  </a:lnTo>
                  <a:lnTo>
                    <a:pt x="397" y="907"/>
                  </a:lnTo>
                  <a:lnTo>
                    <a:pt x="850" y="907"/>
                  </a:lnTo>
                  <a:lnTo>
                    <a:pt x="850" y="850"/>
                  </a:lnTo>
                  <a:lnTo>
                    <a:pt x="907" y="850"/>
                  </a:lnTo>
                  <a:lnTo>
                    <a:pt x="907" y="794"/>
                  </a:lnTo>
                  <a:lnTo>
                    <a:pt x="1020" y="794"/>
                  </a:lnTo>
                  <a:lnTo>
                    <a:pt x="1020" y="567"/>
                  </a:lnTo>
                  <a:lnTo>
                    <a:pt x="1077" y="567"/>
                  </a:lnTo>
                  <a:lnTo>
                    <a:pt x="1077" y="510"/>
                  </a:lnTo>
                  <a:lnTo>
                    <a:pt x="1134" y="510"/>
                  </a:lnTo>
                  <a:lnTo>
                    <a:pt x="1134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2" name="Freeform 286">
              <a:extLst>
                <a:ext uri="{FF2B5EF4-FFF2-40B4-BE49-F238E27FC236}">
                  <a16:creationId xmlns:a16="http://schemas.microsoft.com/office/drawing/2014/main" id="{F4DF568F-2CF2-4E76-B378-F621EB90C93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1" y="4486"/>
              <a:ext cx="397" cy="226"/>
            </a:xfrm>
            <a:custGeom>
              <a:avLst/>
              <a:gdLst>
                <a:gd name="T0" fmla="*/ 397 w 397"/>
                <a:gd name="T1" fmla="*/ 0 h 226"/>
                <a:gd name="T2" fmla="*/ 340 w 397"/>
                <a:gd name="T3" fmla="*/ 0 h 226"/>
                <a:gd name="T4" fmla="*/ 340 w 397"/>
                <a:gd name="T5" fmla="*/ 56 h 226"/>
                <a:gd name="T6" fmla="*/ 227 w 397"/>
                <a:gd name="T7" fmla="*/ 56 h 226"/>
                <a:gd name="T8" fmla="*/ 227 w 397"/>
                <a:gd name="T9" fmla="*/ 0 h 226"/>
                <a:gd name="T10" fmla="*/ 113 w 397"/>
                <a:gd name="T11" fmla="*/ 0 h 226"/>
                <a:gd name="T12" fmla="*/ 113 w 397"/>
                <a:gd name="T13" fmla="*/ 56 h 226"/>
                <a:gd name="T14" fmla="*/ 57 w 397"/>
                <a:gd name="T15" fmla="*/ 56 h 226"/>
                <a:gd name="T16" fmla="*/ 57 w 397"/>
                <a:gd name="T17" fmla="*/ 113 h 226"/>
                <a:gd name="T18" fmla="*/ 0 w 397"/>
                <a:gd name="T19" fmla="*/ 113 h 226"/>
                <a:gd name="T20" fmla="*/ 0 w 397"/>
                <a:gd name="T21" fmla="*/ 170 h 226"/>
                <a:gd name="T22" fmla="*/ 57 w 397"/>
                <a:gd name="T23" fmla="*/ 170 h 226"/>
                <a:gd name="T24" fmla="*/ 57 w 397"/>
                <a:gd name="T25" fmla="*/ 226 h 226"/>
                <a:gd name="T26" fmla="*/ 397 w 397"/>
                <a:gd name="T27" fmla="*/ 226 h 226"/>
                <a:gd name="T28" fmla="*/ 397 w 397"/>
                <a:gd name="T29" fmla="*/ 0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97" h="226">
                  <a:moveTo>
                    <a:pt x="397" y="0"/>
                  </a:moveTo>
                  <a:lnTo>
                    <a:pt x="340" y="0"/>
                  </a:lnTo>
                  <a:lnTo>
                    <a:pt x="340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113" y="0"/>
                  </a:lnTo>
                  <a:lnTo>
                    <a:pt x="113" y="56"/>
                  </a:lnTo>
                  <a:lnTo>
                    <a:pt x="57" y="56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26"/>
                  </a:lnTo>
                  <a:lnTo>
                    <a:pt x="397" y="226"/>
                  </a:lnTo>
                  <a:lnTo>
                    <a:pt x="39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3" name="Freeform 288">
              <a:extLst>
                <a:ext uri="{FF2B5EF4-FFF2-40B4-BE49-F238E27FC236}">
                  <a16:creationId xmlns:a16="http://schemas.microsoft.com/office/drawing/2014/main" id="{C69DE3DE-754E-42CF-A7E2-03B8BADE6A28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3522"/>
              <a:ext cx="737" cy="1020"/>
            </a:xfrm>
            <a:custGeom>
              <a:avLst/>
              <a:gdLst>
                <a:gd name="T0" fmla="*/ 0 w 737"/>
                <a:gd name="T1" fmla="*/ 0 h 1020"/>
                <a:gd name="T2" fmla="*/ 284 w 737"/>
                <a:gd name="T3" fmla="*/ 0 h 1020"/>
                <a:gd name="T4" fmla="*/ 284 w 737"/>
                <a:gd name="T5" fmla="*/ 56 h 1020"/>
                <a:gd name="T6" fmla="*/ 340 w 737"/>
                <a:gd name="T7" fmla="*/ 56 h 1020"/>
                <a:gd name="T8" fmla="*/ 340 w 737"/>
                <a:gd name="T9" fmla="*/ 113 h 1020"/>
                <a:gd name="T10" fmla="*/ 397 w 737"/>
                <a:gd name="T11" fmla="*/ 113 h 1020"/>
                <a:gd name="T12" fmla="*/ 397 w 737"/>
                <a:gd name="T13" fmla="*/ 283 h 1020"/>
                <a:gd name="T14" fmla="*/ 454 w 737"/>
                <a:gd name="T15" fmla="*/ 283 h 1020"/>
                <a:gd name="T16" fmla="*/ 454 w 737"/>
                <a:gd name="T17" fmla="*/ 567 h 1020"/>
                <a:gd name="T18" fmla="*/ 511 w 737"/>
                <a:gd name="T19" fmla="*/ 567 h 1020"/>
                <a:gd name="T20" fmla="*/ 511 w 737"/>
                <a:gd name="T21" fmla="*/ 623 h 1020"/>
                <a:gd name="T22" fmla="*/ 567 w 737"/>
                <a:gd name="T23" fmla="*/ 623 h 1020"/>
                <a:gd name="T24" fmla="*/ 567 w 737"/>
                <a:gd name="T25" fmla="*/ 794 h 1020"/>
                <a:gd name="T26" fmla="*/ 737 w 737"/>
                <a:gd name="T27" fmla="*/ 794 h 1020"/>
                <a:gd name="T28" fmla="*/ 737 w 737"/>
                <a:gd name="T29" fmla="*/ 850 h 1020"/>
                <a:gd name="T30" fmla="*/ 681 w 737"/>
                <a:gd name="T31" fmla="*/ 850 h 1020"/>
                <a:gd name="T32" fmla="*/ 681 w 737"/>
                <a:gd name="T33" fmla="*/ 964 h 1020"/>
                <a:gd name="T34" fmla="*/ 567 w 737"/>
                <a:gd name="T35" fmla="*/ 964 h 1020"/>
                <a:gd name="T36" fmla="*/ 567 w 737"/>
                <a:gd name="T37" fmla="*/ 1020 h 1020"/>
                <a:gd name="T38" fmla="*/ 454 w 737"/>
                <a:gd name="T39" fmla="*/ 1020 h 1020"/>
                <a:gd name="T40" fmla="*/ 454 w 737"/>
                <a:gd name="T41" fmla="*/ 964 h 1020"/>
                <a:gd name="T42" fmla="*/ 340 w 737"/>
                <a:gd name="T43" fmla="*/ 964 h 1020"/>
                <a:gd name="T44" fmla="*/ 340 w 737"/>
                <a:gd name="T45" fmla="*/ 1020 h 1020"/>
                <a:gd name="T46" fmla="*/ 284 w 737"/>
                <a:gd name="T47" fmla="*/ 1020 h 1020"/>
                <a:gd name="T48" fmla="*/ 284 w 737"/>
                <a:gd name="T49" fmla="*/ 907 h 1020"/>
                <a:gd name="T50" fmla="*/ 340 w 737"/>
                <a:gd name="T51" fmla="*/ 907 h 1020"/>
                <a:gd name="T52" fmla="*/ 340 w 737"/>
                <a:gd name="T53" fmla="*/ 850 h 1020"/>
                <a:gd name="T54" fmla="*/ 284 w 737"/>
                <a:gd name="T55" fmla="*/ 850 h 1020"/>
                <a:gd name="T56" fmla="*/ 284 w 737"/>
                <a:gd name="T57" fmla="*/ 737 h 1020"/>
                <a:gd name="T58" fmla="*/ 170 w 737"/>
                <a:gd name="T59" fmla="*/ 737 h 1020"/>
                <a:gd name="T60" fmla="*/ 170 w 737"/>
                <a:gd name="T61" fmla="*/ 680 h 1020"/>
                <a:gd name="T62" fmla="*/ 170 w 737"/>
                <a:gd name="T63" fmla="*/ 510 h 1020"/>
                <a:gd name="T64" fmla="*/ 114 w 737"/>
                <a:gd name="T65" fmla="*/ 510 h 1020"/>
                <a:gd name="T66" fmla="*/ 114 w 737"/>
                <a:gd name="T67" fmla="*/ 170 h 1020"/>
                <a:gd name="T68" fmla="*/ 0 w 737"/>
                <a:gd name="T69" fmla="*/ 170 h 1020"/>
                <a:gd name="T70" fmla="*/ 0 w 737"/>
                <a:gd name="T71" fmla="*/ 0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37" h="1020">
                  <a:moveTo>
                    <a:pt x="0" y="0"/>
                  </a:moveTo>
                  <a:lnTo>
                    <a:pt x="284" y="0"/>
                  </a:lnTo>
                  <a:lnTo>
                    <a:pt x="284" y="56"/>
                  </a:lnTo>
                  <a:lnTo>
                    <a:pt x="340" y="56"/>
                  </a:lnTo>
                  <a:lnTo>
                    <a:pt x="340" y="113"/>
                  </a:lnTo>
                  <a:lnTo>
                    <a:pt x="397" y="113"/>
                  </a:lnTo>
                  <a:lnTo>
                    <a:pt x="397" y="283"/>
                  </a:lnTo>
                  <a:lnTo>
                    <a:pt x="454" y="283"/>
                  </a:lnTo>
                  <a:lnTo>
                    <a:pt x="454" y="567"/>
                  </a:lnTo>
                  <a:lnTo>
                    <a:pt x="511" y="567"/>
                  </a:lnTo>
                  <a:lnTo>
                    <a:pt x="511" y="623"/>
                  </a:lnTo>
                  <a:lnTo>
                    <a:pt x="567" y="623"/>
                  </a:lnTo>
                  <a:lnTo>
                    <a:pt x="567" y="794"/>
                  </a:lnTo>
                  <a:lnTo>
                    <a:pt x="737" y="794"/>
                  </a:lnTo>
                  <a:lnTo>
                    <a:pt x="737" y="850"/>
                  </a:lnTo>
                  <a:lnTo>
                    <a:pt x="681" y="850"/>
                  </a:lnTo>
                  <a:lnTo>
                    <a:pt x="681" y="964"/>
                  </a:lnTo>
                  <a:lnTo>
                    <a:pt x="567" y="964"/>
                  </a:lnTo>
                  <a:lnTo>
                    <a:pt x="567" y="1020"/>
                  </a:lnTo>
                  <a:lnTo>
                    <a:pt x="454" y="1020"/>
                  </a:lnTo>
                  <a:lnTo>
                    <a:pt x="454" y="964"/>
                  </a:lnTo>
                  <a:lnTo>
                    <a:pt x="340" y="964"/>
                  </a:lnTo>
                  <a:lnTo>
                    <a:pt x="340" y="1020"/>
                  </a:lnTo>
                  <a:lnTo>
                    <a:pt x="284" y="1020"/>
                  </a:lnTo>
                  <a:lnTo>
                    <a:pt x="284" y="907"/>
                  </a:lnTo>
                  <a:lnTo>
                    <a:pt x="340" y="907"/>
                  </a:lnTo>
                  <a:lnTo>
                    <a:pt x="340" y="850"/>
                  </a:lnTo>
                  <a:lnTo>
                    <a:pt x="284" y="850"/>
                  </a:lnTo>
                  <a:lnTo>
                    <a:pt x="284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170" y="510"/>
                  </a:lnTo>
                  <a:lnTo>
                    <a:pt x="114" y="510"/>
                  </a:lnTo>
                  <a:lnTo>
                    <a:pt x="114" y="170"/>
                  </a:lnTo>
                  <a:lnTo>
                    <a:pt x="0" y="17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4" name="Freeform 289">
              <a:extLst>
                <a:ext uri="{FF2B5EF4-FFF2-40B4-BE49-F238E27FC236}">
                  <a16:creationId xmlns:a16="http://schemas.microsoft.com/office/drawing/2014/main" id="{A9E99CCE-950E-4DC4-8763-118063F64A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988" y="4202"/>
              <a:ext cx="907" cy="510"/>
            </a:xfrm>
            <a:custGeom>
              <a:avLst/>
              <a:gdLst>
                <a:gd name="T0" fmla="*/ 907 w 907"/>
                <a:gd name="T1" fmla="*/ 284 h 510"/>
                <a:gd name="T2" fmla="*/ 850 w 907"/>
                <a:gd name="T3" fmla="*/ 284 h 510"/>
                <a:gd name="T4" fmla="*/ 850 w 907"/>
                <a:gd name="T5" fmla="*/ 227 h 510"/>
                <a:gd name="T6" fmla="*/ 737 w 907"/>
                <a:gd name="T7" fmla="*/ 227 h 510"/>
                <a:gd name="T8" fmla="*/ 737 w 907"/>
                <a:gd name="T9" fmla="*/ 114 h 510"/>
                <a:gd name="T10" fmla="*/ 624 w 907"/>
                <a:gd name="T11" fmla="*/ 114 h 510"/>
                <a:gd name="T12" fmla="*/ 624 w 907"/>
                <a:gd name="T13" fmla="*/ 57 h 510"/>
                <a:gd name="T14" fmla="*/ 567 w 907"/>
                <a:gd name="T15" fmla="*/ 57 h 510"/>
                <a:gd name="T16" fmla="*/ 567 w 907"/>
                <a:gd name="T17" fmla="*/ 0 h 510"/>
                <a:gd name="T18" fmla="*/ 454 w 907"/>
                <a:gd name="T19" fmla="*/ 0 h 510"/>
                <a:gd name="T20" fmla="*/ 454 w 907"/>
                <a:gd name="T21" fmla="*/ 57 h 510"/>
                <a:gd name="T22" fmla="*/ 113 w 907"/>
                <a:gd name="T23" fmla="*/ 57 h 510"/>
                <a:gd name="T24" fmla="*/ 113 w 907"/>
                <a:gd name="T25" fmla="*/ 170 h 510"/>
                <a:gd name="T26" fmla="*/ 57 w 907"/>
                <a:gd name="T27" fmla="*/ 170 h 510"/>
                <a:gd name="T28" fmla="*/ 57 w 907"/>
                <a:gd name="T29" fmla="*/ 284 h 510"/>
                <a:gd name="T30" fmla="*/ 0 w 907"/>
                <a:gd name="T31" fmla="*/ 284 h 510"/>
                <a:gd name="T32" fmla="*/ 0 w 907"/>
                <a:gd name="T33" fmla="*/ 340 h 510"/>
                <a:gd name="T34" fmla="*/ 113 w 907"/>
                <a:gd name="T35" fmla="*/ 340 h 510"/>
                <a:gd name="T36" fmla="*/ 113 w 907"/>
                <a:gd name="T37" fmla="*/ 454 h 510"/>
                <a:gd name="T38" fmla="*/ 283 w 907"/>
                <a:gd name="T39" fmla="*/ 454 h 510"/>
                <a:gd name="T40" fmla="*/ 283 w 907"/>
                <a:gd name="T41" fmla="*/ 510 h 510"/>
                <a:gd name="T42" fmla="*/ 567 w 907"/>
                <a:gd name="T43" fmla="*/ 510 h 510"/>
                <a:gd name="T44" fmla="*/ 567 w 907"/>
                <a:gd name="T45" fmla="*/ 454 h 510"/>
                <a:gd name="T46" fmla="*/ 624 w 907"/>
                <a:gd name="T47" fmla="*/ 454 h 510"/>
                <a:gd name="T48" fmla="*/ 624 w 907"/>
                <a:gd name="T49" fmla="*/ 397 h 510"/>
                <a:gd name="T50" fmla="*/ 737 w 907"/>
                <a:gd name="T51" fmla="*/ 397 h 510"/>
                <a:gd name="T52" fmla="*/ 737 w 907"/>
                <a:gd name="T53" fmla="*/ 340 h 510"/>
                <a:gd name="T54" fmla="*/ 907 w 907"/>
                <a:gd name="T55" fmla="*/ 340 h 510"/>
                <a:gd name="T56" fmla="*/ 907 w 907"/>
                <a:gd name="T57" fmla="*/ 284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907" h="510">
                  <a:moveTo>
                    <a:pt x="907" y="284"/>
                  </a:moveTo>
                  <a:lnTo>
                    <a:pt x="850" y="284"/>
                  </a:lnTo>
                  <a:lnTo>
                    <a:pt x="850" y="227"/>
                  </a:lnTo>
                  <a:lnTo>
                    <a:pt x="737" y="227"/>
                  </a:lnTo>
                  <a:lnTo>
                    <a:pt x="737" y="114"/>
                  </a:lnTo>
                  <a:lnTo>
                    <a:pt x="624" y="114"/>
                  </a:lnTo>
                  <a:lnTo>
                    <a:pt x="624" y="57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57"/>
                  </a:lnTo>
                  <a:lnTo>
                    <a:pt x="113" y="57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340"/>
                  </a:lnTo>
                  <a:lnTo>
                    <a:pt x="113" y="340"/>
                  </a:lnTo>
                  <a:lnTo>
                    <a:pt x="113" y="454"/>
                  </a:lnTo>
                  <a:lnTo>
                    <a:pt x="283" y="454"/>
                  </a:lnTo>
                  <a:lnTo>
                    <a:pt x="283" y="510"/>
                  </a:lnTo>
                  <a:lnTo>
                    <a:pt x="567" y="510"/>
                  </a:lnTo>
                  <a:lnTo>
                    <a:pt x="567" y="454"/>
                  </a:lnTo>
                  <a:lnTo>
                    <a:pt x="624" y="454"/>
                  </a:lnTo>
                  <a:lnTo>
                    <a:pt x="624" y="397"/>
                  </a:lnTo>
                  <a:lnTo>
                    <a:pt x="737" y="397"/>
                  </a:lnTo>
                  <a:lnTo>
                    <a:pt x="737" y="340"/>
                  </a:lnTo>
                  <a:lnTo>
                    <a:pt x="907" y="340"/>
                  </a:lnTo>
                  <a:lnTo>
                    <a:pt x="907" y="28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5" name="Freeform 290">
              <a:extLst>
                <a:ext uri="{FF2B5EF4-FFF2-40B4-BE49-F238E27FC236}">
                  <a16:creationId xmlns:a16="http://schemas.microsoft.com/office/drawing/2014/main" id="{0BE33C3C-7D17-47B2-839A-7CBF9E12CEB2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4486"/>
              <a:ext cx="1531" cy="1134"/>
            </a:xfrm>
            <a:custGeom>
              <a:avLst/>
              <a:gdLst>
                <a:gd name="T0" fmla="*/ 1417 w 1531"/>
                <a:gd name="T1" fmla="*/ 0 h 1134"/>
                <a:gd name="T2" fmla="*/ 1417 w 1531"/>
                <a:gd name="T3" fmla="*/ 56 h 1134"/>
                <a:gd name="T4" fmla="*/ 1247 w 1531"/>
                <a:gd name="T5" fmla="*/ 56 h 1134"/>
                <a:gd name="T6" fmla="*/ 1247 w 1531"/>
                <a:gd name="T7" fmla="*/ 113 h 1134"/>
                <a:gd name="T8" fmla="*/ 1134 w 1531"/>
                <a:gd name="T9" fmla="*/ 113 h 1134"/>
                <a:gd name="T10" fmla="*/ 1134 w 1531"/>
                <a:gd name="T11" fmla="*/ 170 h 1134"/>
                <a:gd name="T12" fmla="*/ 1077 w 1531"/>
                <a:gd name="T13" fmla="*/ 170 h 1134"/>
                <a:gd name="T14" fmla="*/ 1077 w 1531"/>
                <a:gd name="T15" fmla="*/ 226 h 1134"/>
                <a:gd name="T16" fmla="*/ 793 w 1531"/>
                <a:gd name="T17" fmla="*/ 226 h 1134"/>
                <a:gd name="T18" fmla="*/ 793 w 1531"/>
                <a:gd name="T19" fmla="*/ 170 h 1134"/>
                <a:gd name="T20" fmla="*/ 623 w 1531"/>
                <a:gd name="T21" fmla="*/ 170 h 1134"/>
                <a:gd name="T22" fmla="*/ 623 w 1531"/>
                <a:gd name="T23" fmla="*/ 56 h 1134"/>
                <a:gd name="T24" fmla="*/ 510 w 1531"/>
                <a:gd name="T25" fmla="*/ 56 h 1134"/>
                <a:gd name="T26" fmla="*/ 510 w 1531"/>
                <a:gd name="T27" fmla="*/ 226 h 1134"/>
                <a:gd name="T28" fmla="*/ 453 w 1531"/>
                <a:gd name="T29" fmla="*/ 226 h 1134"/>
                <a:gd name="T30" fmla="*/ 453 w 1531"/>
                <a:gd name="T31" fmla="*/ 283 h 1134"/>
                <a:gd name="T32" fmla="*/ 397 w 1531"/>
                <a:gd name="T33" fmla="*/ 283 h 1134"/>
                <a:gd name="T34" fmla="*/ 397 w 1531"/>
                <a:gd name="T35" fmla="*/ 453 h 1134"/>
                <a:gd name="T36" fmla="*/ 113 w 1531"/>
                <a:gd name="T37" fmla="*/ 453 h 1134"/>
                <a:gd name="T38" fmla="*/ 113 w 1531"/>
                <a:gd name="T39" fmla="*/ 567 h 1134"/>
                <a:gd name="T40" fmla="*/ 170 w 1531"/>
                <a:gd name="T41" fmla="*/ 567 h 1134"/>
                <a:gd name="T42" fmla="*/ 170 w 1531"/>
                <a:gd name="T43" fmla="*/ 680 h 1134"/>
                <a:gd name="T44" fmla="*/ 2 w 1531"/>
                <a:gd name="T45" fmla="*/ 679 h 1134"/>
                <a:gd name="T46" fmla="*/ 0 w 1531"/>
                <a:gd name="T47" fmla="*/ 737 h 1134"/>
                <a:gd name="T48" fmla="*/ 113 w 1531"/>
                <a:gd name="T49" fmla="*/ 737 h 1134"/>
                <a:gd name="T50" fmla="*/ 113 w 1531"/>
                <a:gd name="T51" fmla="*/ 793 h 1134"/>
                <a:gd name="T52" fmla="*/ 283 w 1531"/>
                <a:gd name="T53" fmla="*/ 793 h 1134"/>
                <a:gd name="T54" fmla="*/ 283 w 1531"/>
                <a:gd name="T55" fmla="*/ 964 h 1134"/>
                <a:gd name="T56" fmla="*/ 340 w 1531"/>
                <a:gd name="T57" fmla="*/ 964 h 1134"/>
                <a:gd name="T58" fmla="*/ 340 w 1531"/>
                <a:gd name="T59" fmla="*/ 907 h 1134"/>
                <a:gd name="T60" fmla="*/ 567 w 1531"/>
                <a:gd name="T61" fmla="*/ 907 h 1134"/>
                <a:gd name="T62" fmla="*/ 567 w 1531"/>
                <a:gd name="T63" fmla="*/ 964 h 1134"/>
                <a:gd name="T64" fmla="*/ 623 w 1531"/>
                <a:gd name="T65" fmla="*/ 964 h 1134"/>
                <a:gd name="T66" fmla="*/ 623 w 1531"/>
                <a:gd name="T67" fmla="*/ 1020 h 1134"/>
                <a:gd name="T68" fmla="*/ 907 w 1531"/>
                <a:gd name="T69" fmla="*/ 1020 h 1134"/>
                <a:gd name="T70" fmla="*/ 907 w 1531"/>
                <a:gd name="T71" fmla="*/ 1077 h 1134"/>
                <a:gd name="T72" fmla="*/ 964 w 1531"/>
                <a:gd name="T73" fmla="*/ 1077 h 1134"/>
                <a:gd name="T74" fmla="*/ 964 w 1531"/>
                <a:gd name="T75" fmla="*/ 1134 h 1134"/>
                <a:gd name="T76" fmla="*/ 1247 w 1531"/>
                <a:gd name="T77" fmla="*/ 1134 h 1134"/>
                <a:gd name="T78" fmla="*/ 1247 w 1531"/>
                <a:gd name="T79" fmla="*/ 1020 h 1134"/>
                <a:gd name="T80" fmla="*/ 1304 w 1531"/>
                <a:gd name="T81" fmla="*/ 1020 h 1134"/>
                <a:gd name="T82" fmla="*/ 1304 w 1531"/>
                <a:gd name="T83" fmla="*/ 850 h 1134"/>
                <a:gd name="T84" fmla="*/ 1247 w 1531"/>
                <a:gd name="T85" fmla="*/ 850 h 1134"/>
                <a:gd name="T86" fmla="*/ 1247 w 1531"/>
                <a:gd name="T87" fmla="*/ 453 h 1134"/>
                <a:gd name="T88" fmla="*/ 1360 w 1531"/>
                <a:gd name="T89" fmla="*/ 453 h 1134"/>
                <a:gd name="T90" fmla="*/ 1360 w 1531"/>
                <a:gd name="T91" fmla="*/ 226 h 1134"/>
                <a:gd name="T92" fmla="*/ 1474 w 1531"/>
                <a:gd name="T93" fmla="*/ 226 h 1134"/>
                <a:gd name="T94" fmla="*/ 1474 w 1531"/>
                <a:gd name="T95" fmla="*/ 170 h 1134"/>
                <a:gd name="T96" fmla="*/ 1531 w 1531"/>
                <a:gd name="T97" fmla="*/ 170 h 1134"/>
                <a:gd name="T98" fmla="*/ 1531 w 1531"/>
                <a:gd name="T99" fmla="*/ 56 h 1134"/>
                <a:gd name="T100" fmla="*/ 1474 w 1531"/>
                <a:gd name="T101" fmla="*/ 56 h 1134"/>
                <a:gd name="T102" fmla="*/ 1474 w 1531"/>
                <a:gd name="T103" fmla="*/ 0 h 1134"/>
                <a:gd name="T104" fmla="*/ 1417 w 1531"/>
                <a:gd name="T105" fmla="*/ 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531" h="1134">
                  <a:moveTo>
                    <a:pt x="1417" y="0"/>
                  </a:moveTo>
                  <a:lnTo>
                    <a:pt x="1417" y="56"/>
                  </a:lnTo>
                  <a:lnTo>
                    <a:pt x="1247" y="56"/>
                  </a:lnTo>
                  <a:lnTo>
                    <a:pt x="1247" y="113"/>
                  </a:lnTo>
                  <a:lnTo>
                    <a:pt x="1134" y="113"/>
                  </a:lnTo>
                  <a:lnTo>
                    <a:pt x="1134" y="170"/>
                  </a:lnTo>
                  <a:lnTo>
                    <a:pt x="1077" y="170"/>
                  </a:lnTo>
                  <a:lnTo>
                    <a:pt x="1077" y="226"/>
                  </a:lnTo>
                  <a:lnTo>
                    <a:pt x="793" y="226"/>
                  </a:lnTo>
                  <a:lnTo>
                    <a:pt x="793" y="170"/>
                  </a:lnTo>
                  <a:lnTo>
                    <a:pt x="623" y="170"/>
                  </a:lnTo>
                  <a:lnTo>
                    <a:pt x="623" y="56"/>
                  </a:lnTo>
                  <a:lnTo>
                    <a:pt x="510" y="56"/>
                  </a:lnTo>
                  <a:lnTo>
                    <a:pt x="510" y="226"/>
                  </a:lnTo>
                  <a:lnTo>
                    <a:pt x="453" y="226"/>
                  </a:lnTo>
                  <a:lnTo>
                    <a:pt x="453" y="283"/>
                  </a:lnTo>
                  <a:lnTo>
                    <a:pt x="397" y="283"/>
                  </a:lnTo>
                  <a:lnTo>
                    <a:pt x="397" y="453"/>
                  </a:lnTo>
                  <a:lnTo>
                    <a:pt x="113" y="453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680"/>
                  </a:lnTo>
                  <a:lnTo>
                    <a:pt x="2" y="679"/>
                  </a:lnTo>
                  <a:lnTo>
                    <a:pt x="0" y="737"/>
                  </a:lnTo>
                  <a:lnTo>
                    <a:pt x="113" y="737"/>
                  </a:lnTo>
                  <a:lnTo>
                    <a:pt x="113" y="793"/>
                  </a:lnTo>
                  <a:lnTo>
                    <a:pt x="283" y="793"/>
                  </a:lnTo>
                  <a:lnTo>
                    <a:pt x="283" y="964"/>
                  </a:lnTo>
                  <a:lnTo>
                    <a:pt x="340" y="964"/>
                  </a:lnTo>
                  <a:lnTo>
                    <a:pt x="340" y="907"/>
                  </a:lnTo>
                  <a:lnTo>
                    <a:pt x="567" y="907"/>
                  </a:lnTo>
                  <a:lnTo>
                    <a:pt x="567" y="964"/>
                  </a:lnTo>
                  <a:lnTo>
                    <a:pt x="623" y="964"/>
                  </a:lnTo>
                  <a:lnTo>
                    <a:pt x="623" y="1020"/>
                  </a:lnTo>
                  <a:lnTo>
                    <a:pt x="907" y="1020"/>
                  </a:lnTo>
                  <a:lnTo>
                    <a:pt x="907" y="1077"/>
                  </a:lnTo>
                  <a:lnTo>
                    <a:pt x="964" y="1077"/>
                  </a:lnTo>
                  <a:lnTo>
                    <a:pt x="964" y="1134"/>
                  </a:lnTo>
                  <a:lnTo>
                    <a:pt x="1247" y="1134"/>
                  </a:lnTo>
                  <a:lnTo>
                    <a:pt x="1247" y="1020"/>
                  </a:lnTo>
                  <a:lnTo>
                    <a:pt x="1304" y="1020"/>
                  </a:lnTo>
                  <a:lnTo>
                    <a:pt x="1304" y="850"/>
                  </a:lnTo>
                  <a:lnTo>
                    <a:pt x="1247" y="850"/>
                  </a:lnTo>
                  <a:lnTo>
                    <a:pt x="1247" y="453"/>
                  </a:lnTo>
                  <a:lnTo>
                    <a:pt x="1360" y="453"/>
                  </a:lnTo>
                  <a:lnTo>
                    <a:pt x="1360" y="226"/>
                  </a:lnTo>
                  <a:lnTo>
                    <a:pt x="1474" y="226"/>
                  </a:lnTo>
                  <a:lnTo>
                    <a:pt x="1474" y="170"/>
                  </a:lnTo>
                  <a:lnTo>
                    <a:pt x="1531" y="170"/>
                  </a:lnTo>
                  <a:lnTo>
                    <a:pt x="1531" y="56"/>
                  </a:lnTo>
                  <a:lnTo>
                    <a:pt x="1474" y="56"/>
                  </a:lnTo>
                  <a:lnTo>
                    <a:pt x="1474" y="0"/>
                  </a:lnTo>
                  <a:lnTo>
                    <a:pt x="141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6" name="Freeform 293">
              <a:extLst>
                <a:ext uri="{FF2B5EF4-FFF2-40B4-BE49-F238E27FC236}">
                  <a16:creationId xmlns:a16="http://schemas.microsoft.com/office/drawing/2014/main" id="{01DF1D13-307F-4814-B4FD-543EC3D5BD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3465"/>
              <a:ext cx="1361" cy="1474"/>
            </a:xfrm>
            <a:custGeom>
              <a:avLst/>
              <a:gdLst>
                <a:gd name="T0" fmla="*/ 1191 w 1361"/>
                <a:gd name="T1" fmla="*/ 170 h 1474"/>
                <a:gd name="T2" fmla="*/ 1078 w 1361"/>
                <a:gd name="T3" fmla="*/ 170 h 1474"/>
                <a:gd name="T4" fmla="*/ 1078 w 1361"/>
                <a:gd name="T5" fmla="*/ 227 h 1474"/>
                <a:gd name="T6" fmla="*/ 964 w 1361"/>
                <a:gd name="T7" fmla="*/ 227 h 1474"/>
                <a:gd name="T8" fmla="*/ 964 w 1361"/>
                <a:gd name="T9" fmla="*/ 170 h 1474"/>
                <a:gd name="T10" fmla="*/ 794 w 1361"/>
                <a:gd name="T11" fmla="*/ 170 h 1474"/>
                <a:gd name="T12" fmla="*/ 794 w 1361"/>
                <a:gd name="T13" fmla="*/ 227 h 1474"/>
                <a:gd name="T14" fmla="*/ 681 w 1361"/>
                <a:gd name="T15" fmla="*/ 227 h 1474"/>
                <a:gd name="T16" fmla="*/ 681 w 1361"/>
                <a:gd name="T17" fmla="*/ 0 h 1474"/>
                <a:gd name="T18" fmla="*/ 511 w 1361"/>
                <a:gd name="T19" fmla="*/ 0 h 1474"/>
                <a:gd name="T20" fmla="*/ 511 w 1361"/>
                <a:gd name="T21" fmla="*/ 57 h 1474"/>
                <a:gd name="T22" fmla="*/ 397 w 1361"/>
                <a:gd name="T23" fmla="*/ 57 h 1474"/>
                <a:gd name="T24" fmla="*/ 397 w 1361"/>
                <a:gd name="T25" fmla="*/ 113 h 1474"/>
                <a:gd name="T26" fmla="*/ 284 w 1361"/>
                <a:gd name="T27" fmla="*/ 113 h 1474"/>
                <a:gd name="T28" fmla="*/ 284 w 1361"/>
                <a:gd name="T29" fmla="*/ 170 h 1474"/>
                <a:gd name="T30" fmla="*/ 227 w 1361"/>
                <a:gd name="T31" fmla="*/ 170 h 1474"/>
                <a:gd name="T32" fmla="*/ 227 w 1361"/>
                <a:gd name="T33" fmla="*/ 227 h 1474"/>
                <a:gd name="T34" fmla="*/ 284 w 1361"/>
                <a:gd name="T35" fmla="*/ 227 h 1474"/>
                <a:gd name="T36" fmla="*/ 284 w 1361"/>
                <a:gd name="T37" fmla="*/ 283 h 1474"/>
                <a:gd name="T38" fmla="*/ 227 w 1361"/>
                <a:gd name="T39" fmla="*/ 283 h 1474"/>
                <a:gd name="T40" fmla="*/ 227 w 1361"/>
                <a:gd name="T41" fmla="*/ 624 h 1474"/>
                <a:gd name="T42" fmla="*/ 171 w 1361"/>
                <a:gd name="T43" fmla="*/ 624 h 1474"/>
                <a:gd name="T44" fmla="*/ 171 w 1361"/>
                <a:gd name="T45" fmla="*/ 1021 h 1474"/>
                <a:gd name="T46" fmla="*/ 114 w 1361"/>
                <a:gd name="T47" fmla="*/ 1021 h 1474"/>
                <a:gd name="T48" fmla="*/ 114 w 1361"/>
                <a:gd name="T49" fmla="*/ 1134 h 1474"/>
                <a:gd name="T50" fmla="*/ 57 w 1361"/>
                <a:gd name="T51" fmla="*/ 1134 h 1474"/>
                <a:gd name="T52" fmla="*/ 57 w 1361"/>
                <a:gd name="T53" fmla="*/ 1191 h 1474"/>
                <a:gd name="T54" fmla="*/ 0 w 1361"/>
                <a:gd name="T55" fmla="*/ 1191 h 1474"/>
                <a:gd name="T56" fmla="*/ 0 w 1361"/>
                <a:gd name="T57" fmla="*/ 1361 h 1474"/>
                <a:gd name="T58" fmla="*/ 57 w 1361"/>
                <a:gd name="T59" fmla="*/ 1361 h 1474"/>
                <a:gd name="T60" fmla="*/ 57 w 1361"/>
                <a:gd name="T61" fmla="*/ 1474 h 1474"/>
                <a:gd name="T62" fmla="*/ 284 w 1361"/>
                <a:gd name="T63" fmla="*/ 1474 h 1474"/>
                <a:gd name="T64" fmla="*/ 284 w 1361"/>
                <a:gd name="T65" fmla="*/ 1247 h 1474"/>
                <a:gd name="T66" fmla="*/ 454 w 1361"/>
                <a:gd name="T67" fmla="*/ 1247 h 1474"/>
                <a:gd name="T68" fmla="*/ 454 w 1361"/>
                <a:gd name="T69" fmla="*/ 1134 h 1474"/>
                <a:gd name="T70" fmla="*/ 567 w 1361"/>
                <a:gd name="T71" fmla="*/ 1134 h 1474"/>
                <a:gd name="T72" fmla="*/ 567 w 1361"/>
                <a:gd name="T73" fmla="*/ 737 h 1474"/>
                <a:gd name="T74" fmla="*/ 681 w 1361"/>
                <a:gd name="T75" fmla="*/ 737 h 1474"/>
                <a:gd name="T76" fmla="*/ 681 w 1361"/>
                <a:gd name="T77" fmla="*/ 794 h 1474"/>
                <a:gd name="T78" fmla="*/ 738 w 1361"/>
                <a:gd name="T79" fmla="*/ 794 h 1474"/>
                <a:gd name="T80" fmla="*/ 738 w 1361"/>
                <a:gd name="T81" fmla="*/ 851 h 1474"/>
                <a:gd name="T82" fmla="*/ 794 w 1361"/>
                <a:gd name="T83" fmla="*/ 851 h 1474"/>
                <a:gd name="T84" fmla="*/ 794 w 1361"/>
                <a:gd name="T85" fmla="*/ 794 h 1474"/>
                <a:gd name="T86" fmla="*/ 851 w 1361"/>
                <a:gd name="T87" fmla="*/ 794 h 1474"/>
                <a:gd name="T88" fmla="*/ 851 w 1361"/>
                <a:gd name="T89" fmla="*/ 737 h 1474"/>
                <a:gd name="T90" fmla="*/ 1305 w 1361"/>
                <a:gd name="T91" fmla="*/ 737 h 1474"/>
                <a:gd name="T92" fmla="*/ 1305 w 1361"/>
                <a:gd name="T93" fmla="*/ 794 h 1474"/>
                <a:gd name="T94" fmla="*/ 1361 w 1361"/>
                <a:gd name="T95" fmla="*/ 794 h 1474"/>
                <a:gd name="T96" fmla="*/ 1361 w 1361"/>
                <a:gd name="T97" fmla="*/ 567 h 1474"/>
                <a:gd name="T98" fmla="*/ 1305 w 1361"/>
                <a:gd name="T99" fmla="*/ 567 h 1474"/>
                <a:gd name="T100" fmla="*/ 1305 w 1361"/>
                <a:gd name="T101" fmla="*/ 227 h 1474"/>
                <a:gd name="T102" fmla="*/ 1191 w 1361"/>
                <a:gd name="T103" fmla="*/ 227 h 1474"/>
                <a:gd name="T104" fmla="*/ 1191 w 1361"/>
                <a:gd name="T105" fmla="*/ 17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361" h="1474">
                  <a:moveTo>
                    <a:pt x="1191" y="170"/>
                  </a:moveTo>
                  <a:lnTo>
                    <a:pt x="1078" y="170"/>
                  </a:lnTo>
                  <a:lnTo>
                    <a:pt x="1078" y="227"/>
                  </a:lnTo>
                  <a:lnTo>
                    <a:pt x="964" y="227"/>
                  </a:lnTo>
                  <a:lnTo>
                    <a:pt x="964" y="170"/>
                  </a:lnTo>
                  <a:lnTo>
                    <a:pt x="794" y="170"/>
                  </a:lnTo>
                  <a:lnTo>
                    <a:pt x="794" y="227"/>
                  </a:lnTo>
                  <a:lnTo>
                    <a:pt x="681" y="227"/>
                  </a:lnTo>
                  <a:lnTo>
                    <a:pt x="681" y="0"/>
                  </a:lnTo>
                  <a:lnTo>
                    <a:pt x="511" y="0"/>
                  </a:lnTo>
                  <a:lnTo>
                    <a:pt x="511" y="57"/>
                  </a:lnTo>
                  <a:lnTo>
                    <a:pt x="397" y="57"/>
                  </a:lnTo>
                  <a:lnTo>
                    <a:pt x="397" y="113"/>
                  </a:lnTo>
                  <a:lnTo>
                    <a:pt x="284" y="113"/>
                  </a:lnTo>
                  <a:lnTo>
                    <a:pt x="284" y="170"/>
                  </a:lnTo>
                  <a:lnTo>
                    <a:pt x="227" y="170"/>
                  </a:lnTo>
                  <a:lnTo>
                    <a:pt x="227" y="227"/>
                  </a:lnTo>
                  <a:lnTo>
                    <a:pt x="284" y="227"/>
                  </a:lnTo>
                  <a:lnTo>
                    <a:pt x="284" y="283"/>
                  </a:lnTo>
                  <a:lnTo>
                    <a:pt x="227" y="283"/>
                  </a:lnTo>
                  <a:lnTo>
                    <a:pt x="227" y="624"/>
                  </a:lnTo>
                  <a:lnTo>
                    <a:pt x="171" y="624"/>
                  </a:lnTo>
                  <a:lnTo>
                    <a:pt x="171" y="1021"/>
                  </a:lnTo>
                  <a:lnTo>
                    <a:pt x="114" y="1021"/>
                  </a:lnTo>
                  <a:lnTo>
                    <a:pt x="114" y="1134"/>
                  </a:lnTo>
                  <a:lnTo>
                    <a:pt x="57" y="1134"/>
                  </a:lnTo>
                  <a:lnTo>
                    <a:pt x="57" y="1191"/>
                  </a:lnTo>
                  <a:lnTo>
                    <a:pt x="0" y="1191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74"/>
                  </a:lnTo>
                  <a:lnTo>
                    <a:pt x="284" y="1474"/>
                  </a:lnTo>
                  <a:lnTo>
                    <a:pt x="284" y="1247"/>
                  </a:lnTo>
                  <a:lnTo>
                    <a:pt x="454" y="1247"/>
                  </a:lnTo>
                  <a:lnTo>
                    <a:pt x="454" y="1134"/>
                  </a:lnTo>
                  <a:lnTo>
                    <a:pt x="567" y="1134"/>
                  </a:lnTo>
                  <a:lnTo>
                    <a:pt x="567" y="737"/>
                  </a:lnTo>
                  <a:lnTo>
                    <a:pt x="681" y="737"/>
                  </a:lnTo>
                  <a:lnTo>
                    <a:pt x="681" y="794"/>
                  </a:lnTo>
                  <a:lnTo>
                    <a:pt x="738" y="794"/>
                  </a:lnTo>
                  <a:lnTo>
                    <a:pt x="738" y="851"/>
                  </a:lnTo>
                  <a:lnTo>
                    <a:pt x="794" y="851"/>
                  </a:lnTo>
                  <a:lnTo>
                    <a:pt x="794" y="794"/>
                  </a:lnTo>
                  <a:lnTo>
                    <a:pt x="851" y="794"/>
                  </a:lnTo>
                  <a:lnTo>
                    <a:pt x="851" y="737"/>
                  </a:lnTo>
                  <a:lnTo>
                    <a:pt x="1305" y="737"/>
                  </a:lnTo>
                  <a:lnTo>
                    <a:pt x="1305" y="794"/>
                  </a:lnTo>
                  <a:lnTo>
                    <a:pt x="1361" y="794"/>
                  </a:lnTo>
                  <a:lnTo>
                    <a:pt x="1361" y="567"/>
                  </a:lnTo>
                  <a:lnTo>
                    <a:pt x="1305" y="567"/>
                  </a:lnTo>
                  <a:lnTo>
                    <a:pt x="1305" y="227"/>
                  </a:lnTo>
                  <a:lnTo>
                    <a:pt x="1191" y="227"/>
                  </a:lnTo>
                  <a:lnTo>
                    <a:pt x="1191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7" name="Freeform 294">
              <a:extLst>
                <a:ext uri="{FF2B5EF4-FFF2-40B4-BE49-F238E27FC236}">
                  <a16:creationId xmlns:a16="http://schemas.microsoft.com/office/drawing/2014/main" id="{57787178-89E9-4F3C-A0BD-4C1C50532029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3805"/>
              <a:ext cx="340" cy="511"/>
            </a:xfrm>
            <a:custGeom>
              <a:avLst/>
              <a:gdLst>
                <a:gd name="T0" fmla="*/ 340 w 340"/>
                <a:gd name="T1" fmla="*/ 114 h 511"/>
                <a:gd name="T2" fmla="*/ 340 w 340"/>
                <a:gd name="T3" fmla="*/ 284 h 511"/>
                <a:gd name="T4" fmla="*/ 283 w 340"/>
                <a:gd name="T5" fmla="*/ 284 h 511"/>
                <a:gd name="T6" fmla="*/ 283 w 340"/>
                <a:gd name="T7" fmla="*/ 340 h 511"/>
                <a:gd name="T8" fmla="*/ 340 w 340"/>
                <a:gd name="T9" fmla="*/ 340 h 511"/>
                <a:gd name="T10" fmla="*/ 340 w 340"/>
                <a:gd name="T11" fmla="*/ 454 h 511"/>
                <a:gd name="T12" fmla="*/ 283 w 340"/>
                <a:gd name="T13" fmla="*/ 454 h 511"/>
                <a:gd name="T14" fmla="*/ 283 w 340"/>
                <a:gd name="T15" fmla="*/ 511 h 511"/>
                <a:gd name="T16" fmla="*/ 113 w 340"/>
                <a:gd name="T17" fmla="*/ 511 h 511"/>
                <a:gd name="T18" fmla="*/ 113 w 340"/>
                <a:gd name="T19" fmla="*/ 340 h 511"/>
                <a:gd name="T20" fmla="*/ 57 w 340"/>
                <a:gd name="T21" fmla="*/ 340 h 511"/>
                <a:gd name="T22" fmla="*/ 57 w 340"/>
                <a:gd name="T23" fmla="*/ 284 h 511"/>
                <a:gd name="T24" fmla="*/ 0 w 340"/>
                <a:gd name="T25" fmla="*/ 284 h 511"/>
                <a:gd name="T26" fmla="*/ 0 w 340"/>
                <a:gd name="T27" fmla="*/ 0 h 511"/>
                <a:gd name="T28" fmla="*/ 113 w 340"/>
                <a:gd name="T29" fmla="*/ 0 h 511"/>
                <a:gd name="T30" fmla="*/ 113 w 340"/>
                <a:gd name="T31" fmla="*/ 57 h 511"/>
                <a:gd name="T32" fmla="*/ 227 w 340"/>
                <a:gd name="T33" fmla="*/ 57 h 511"/>
                <a:gd name="T34" fmla="*/ 227 w 340"/>
                <a:gd name="T35" fmla="*/ 114 h 511"/>
                <a:gd name="T36" fmla="*/ 340 w 340"/>
                <a:gd name="T37" fmla="*/ 114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511">
                  <a:moveTo>
                    <a:pt x="340" y="114"/>
                  </a:moveTo>
                  <a:lnTo>
                    <a:pt x="340" y="284"/>
                  </a:lnTo>
                  <a:lnTo>
                    <a:pt x="283" y="284"/>
                  </a:lnTo>
                  <a:lnTo>
                    <a:pt x="283" y="340"/>
                  </a:lnTo>
                  <a:lnTo>
                    <a:pt x="340" y="340"/>
                  </a:lnTo>
                  <a:lnTo>
                    <a:pt x="340" y="454"/>
                  </a:lnTo>
                  <a:lnTo>
                    <a:pt x="283" y="454"/>
                  </a:lnTo>
                  <a:lnTo>
                    <a:pt x="283" y="511"/>
                  </a:lnTo>
                  <a:lnTo>
                    <a:pt x="113" y="511"/>
                  </a:lnTo>
                  <a:lnTo>
                    <a:pt x="113" y="340"/>
                  </a:lnTo>
                  <a:lnTo>
                    <a:pt x="57" y="34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340" y="11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8" name="Freeform 295">
              <a:extLst>
                <a:ext uri="{FF2B5EF4-FFF2-40B4-BE49-F238E27FC236}">
                  <a16:creationId xmlns:a16="http://schemas.microsoft.com/office/drawing/2014/main" id="{F6F9E8DA-FEC8-49E5-A5DA-291165AFB8A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1" y="3748"/>
              <a:ext cx="1134" cy="738"/>
            </a:xfrm>
            <a:custGeom>
              <a:avLst/>
              <a:gdLst>
                <a:gd name="T0" fmla="*/ 1134 w 1134"/>
                <a:gd name="T1" fmla="*/ 227 h 738"/>
                <a:gd name="T2" fmla="*/ 1134 w 1134"/>
                <a:gd name="T3" fmla="*/ 397 h 738"/>
                <a:gd name="T4" fmla="*/ 1078 w 1134"/>
                <a:gd name="T5" fmla="*/ 397 h 738"/>
                <a:gd name="T6" fmla="*/ 1078 w 1134"/>
                <a:gd name="T7" fmla="*/ 568 h 738"/>
                <a:gd name="T8" fmla="*/ 1021 w 1134"/>
                <a:gd name="T9" fmla="*/ 568 h 738"/>
                <a:gd name="T10" fmla="*/ 1021 w 1134"/>
                <a:gd name="T11" fmla="*/ 624 h 738"/>
                <a:gd name="T12" fmla="*/ 964 w 1134"/>
                <a:gd name="T13" fmla="*/ 624 h 738"/>
                <a:gd name="T14" fmla="*/ 964 w 1134"/>
                <a:gd name="T15" fmla="*/ 738 h 738"/>
                <a:gd name="T16" fmla="*/ 737 w 1134"/>
                <a:gd name="T17" fmla="*/ 738 h 738"/>
                <a:gd name="T18" fmla="*/ 737 w 1134"/>
                <a:gd name="T19" fmla="*/ 681 h 738"/>
                <a:gd name="T20" fmla="*/ 624 w 1134"/>
                <a:gd name="T21" fmla="*/ 681 h 738"/>
                <a:gd name="T22" fmla="*/ 624 w 1134"/>
                <a:gd name="T23" fmla="*/ 568 h 738"/>
                <a:gd name="T24" fmla="*/ 511 w 1134"/>
                <a:gd name="T25" fmla="*/ 568 h 738"/>
                <a:gd name="T26" fmla="*/ 511 w 1134"/>
                <a:gd name="T27" fmla="*/ 511 h 738"/>
                <a:gd name="T28" fmla="*/ 454 w 1134"/>
                <a:gd name="T29" fmla="*/ 511 h 738"/>
                <a:gd name="T30" fmla="*/ 454 w 1134"/>
                <a:gd name="T31" fmla="*/ 454 h 738"/>
                <a:gd name="T32" fmla="*/ 341 w 1134"/>
                <a:gd name="T33" fmla="*/ 454 h 738"/>
                <a:gd name="T34" fmla="*/ 341 w 1134"/>
                <a:gd name="T35" fmla="*/ 511 h 738"/>
                <a:gd name="T36" fmla="*/ 57 w 1134"/>
                <a:gd name="T37" fmla="*/ 511 h 738"/>
                <a:gd name="T38" fmla="*/ 57 w 1134"/>
                <a:gd name="T39" fmla="*/ 397 h 738"/>
                <a:gd name="T40" fmla="*/ 0 w 1134"/>
                <a:gd name="T41" fmla="*/ 397 h 738"/>
                <a:gd name="T42" fmla="*/ 0 w 1134"/>
                <a:gd name="T43" fmla="*/ 341 h 738"/>
                <a:gd name="T44" fmla="*/ 57 w 1134"/>
                <a:gd name="T45" fmla="*/ 341 h 738"/>
                <a:gd name="T46" fmla="*/ 57 w 1134"/>
                <a:gd name="T47" fmla="*/ 114 h 738"/>
                <a:gd name="T48" fmla="*/ 397 w 1134"/>
                <a:gd name="T49" fmla="*/ 114 h 738"/>
                <a:gd name="T50" fmla="*/ 454 w 1134"/>
                <a:gd name="T51" fmla="*/ 114 h 738"/>
                <a:gd name="T52" fmla="*/ 454 w 1134"/>
                <a:gd name="T53" fmla="*/ 57 h 738"/>
                <a:gd name="T54" fmla="*/ 511 w 1134"/>
                <a:gd name="T55" fmla="*/ 57 h 738"/>
                <a:gd name="T56" fmla="*/ 511 w 1134"/>
                <a:gd name="T57" fmla="*/ 0 h 738"/>
                <a:gd name="T58" fmla="*/ 794 w 1134"/>
                <a:gd name="T59" fmla="*/ 0 h 738"/>
                <a:gd name="T60" fmla="*/ 794 w 1134"/>
                <a:gd name="T61" fmla="*/ 57 h 738"/>
                <a:gd name="T62" fmla="*/ 851 w 1134"/>
                <a:gd name="T63" fmla="*/ 57 h 738"/>
                <a:gd name="T64" fmla="*/ 851 w 1134"/>
                <a:gd name="T65" fmla="*/ 171 h 738"/>
                <a:gd name="T66" fmla="*/ 1021 w 1134"/>
                <a:gd name="T67" fmla="*/ 171 h 738"/>
                <a:gd name="T68" fmla="*/ 1078 w 1134"/>
                <a:gd name="T69" fmla="*/ 171 h 738"/>
                <a:gd name="T70" fmla="*/ 1078 w 1134"/>
                <a:gd name="T71" fmla="*/ 227 h 738"/>
                <a:gd name="T72" fmla="*/ 1134 w 1134"/>
                <a:gd name="T73" fmla="*/ 227 h 7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134" h="738">
                  <a:moveTo>
                    <a:pt x="1134" y="227"/>
                  </a:moveTo>
                  <a:lnTo>
                    <a:pt x="1134" y="397"/>
                  </a:lnTo>
                  <a:lnTo>
                    <a:pt x="1078" y="397"/>
                  </a:lnTo>
                  <a:lnTo>
                    <a:pt x="1078" y="568"/>
                  </a:lnTo>
                  <a:lnTo>
                    <a:pt x="1021" y="568"/>
                  </a:lnTo>
                  <a:lnTo>
                    <a:pt x="1021" y="624"/>
                  </a:lnTo>
                  <a:lnTo>
                    <a:pt x="964" y="624"/>
                  </a:lnTo>
                  <a:lnTo>
                    <a:pt x="964" y="738"/>
                  </a:lnTo>
                  <a:lnTo>
                    <a:pt x="737" y="738"/>
                  </a:lnTo>
                  <a:lnTo>
                    <a:pt x="737" y="681"/>
                  </a:lnTo>
                  <a:lnTo>
                    <a:pt x="624" y="681"/>
                  </a:lnTo>
                  <a:lnTo>
                    <a:pt x="624" y="568"/>
                  </a:lnTo>
                  <a:lnTo>
                    <a:pt x="511" y="568"/>
                  </a:lnTo>
                  <a:lnTo>
                    <a:pt x="511" y="511"/>
                  </a:lnTo>
                  <a:lnTo>
                    <a:pt x="454" y="511"/>
                  </a:lnTo>
                  <a:lnTo>
                    <a:pt x="454" y="454"/>
                  </a:lnTo>
                  <a:lnTo>
                    <a:pt x="341" y="454"/>
                  </a:lnTo>
                  <a:lnTo>
                    <a:pt x="341" y="511"/>
                  </a:lnTo>
                  <a:lnTo>
                    <a:pt x="57" y="511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341"/>
                  </a:lnTo>
                  <a:lnTo>
                    <a:pt x="57" y="341"/>
                  </a:lnTo>
                  <a:lnTo>
                    <a:pt x="57" y="114"/>
                  </a:lnTo>
                  <a:lnTo>
                    <a:pt x="397" y="114"/>
                  </a:lnTo>
                  <a:lnTo>
                    <a:pt x="454" y="114"/>
                  </a:lnTo>
                  <a:lnTo>
                    <a:pt x="454" y="57"/>
                  </a:lnTo>
                  <a:lnTo>
                    <a:pt x="511" y="57"/>
                  </a:lnTo>
                  <a:lnTo>
                    <a:pt x="511" y="0"/>
                  </a:lnTo>
                  <a:lnTo>
                    <a:pt x="794" y="0"/>
                  </a:lnTo>
                  <a:lnTo>
                    <a:pt x="794" y="57"/>
                  </a:lnTo>
                  <a:lnTo>
                    <a:pt x="851" y="57"/>
                  </a:lnTo>
                  <a:lnTo>
                    <a:pt x="851" y="171"/>
                  </a:lnTo>
                  <a:lnTo>
                    <a:pt x="1021" y="171"/>
                  </a:lnTo>
                  <a:lnTo>
                    <a:pt x="1078" y="171"/>
                  </a:lnTo>
                  <a:lnTo>
                    <a:pt x="1078" y="227"/>
                  </a:lnTo>
                  <a:lnTo>
                    <a:pt x="1134" y="22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399" name="Freeform 296">
              <a:extLst>
                <a:ext uri="{FF2B5EF4-FFF2-40B4-BE49-F238E27FC236}">
                  <a16:creationId xmlns:a16="http://schemas.microsoft.com/office/drawing/2014/main" id="{BBB5F8DF-4A7A-4B33-B815-3D06E57B3C13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1" y="3238"/>
              <a:ext cx="1077" cy="681"/>
            </a:xfrm>
            <a:custGeom>
              <a:avLst/>
              <a:gdLst>
                <a:gd name="T0" fmla="*/ 851 w 1077"/>
                <a:gd name="T1" fmla="*/ 57 h 681"/>
                <a:gd name="T2" fmla="*/ 737 w 1077"/>
                <a:gd name="T3" fmla="*/ 57 h 681"/>
                <a:gd name="T4" fmla="*/ 737 w 1077"/>
                <a:gd name="T5" fmla="*/ 170 h 681"/>
                <a:gd name="T6" fmla="*/ 624 w 1077"/>
                <a:gd name="T7" fmla="*/ 170 h 681"/>
                <a:gd name="T8" fmla="*/ 624 w 1077"/>
                <a:gd name="T9" fmla="*/ 114 h 681"/>
                <a:gd name="T10" fmla="*/ 510 w 1077"/>
                <a:gd name="T11" fmla="*/ 114 h 681"/>
                <a:gd name="T12" fmla="*/ 510 w 1077"/>
                <a:gd name="T13" fmla="*/ 57 h 681"/>
                <a:gd name="T14" fmla="*/ 454 w 1077"/>
                <a:gd name="T15" fmla="*/ 57 h 681"/>
                <a:gd name="T16" fmla="*/ 454 w 1077"/>
                <a:gd name="T17" fmla="*/ 0 h 681"/>
                <a:gd name="T18" fmla="*/ 340 w 1077"/>
                <a:gd name="T19" fmla="*/ 0 h 681"/>
                <a:gd name="T20" fmla="*/ 340 w 1077"/>
                <a:gd name="T21" fmla="*/ 57 h 681"/>
                <a:gd name="T22" fmla="*/ 113 w 1077"/>
                <a:gd name="T23" fmla="*/ 57 h 681"/>
                <a:gd name="T24" fmla="*/ 113 w 1077"/>
                <a:gd name="T25" fmla="*/ 170 h 681"/>
                <a:gd name="T26" fmla="*/ 0 w 1077"/>
                <a:gd name="T27" fmla="*/ 170 h 681"/>
                <a:gd name="T28" fmla="*/ 0 w 1077"/>
                <a:gd name="T29" fmla="*/ 284 h 681"/>
                <a:gd name="T30" fmla="*/ 57 w 1077"/>
                <a:gd name="T31" fmla="*/ 284 h 681"/>
                <a:gd name="T32" fmla="*/ 57 w 1077"/>
                <a:gd name="T33" fmla="*/ 340 h 681"/>
                <a:gd name="T34" fmla="*/ 113 w 1077"/>
                <a:gd name="T35" fmla="*/ 340 h 681"/>
                <a:gd name="T36" fmla="*/ 113 w 1077"/>
                <a:gd name="T37" fmla="*/ 397 h 681"/>
                <a:gd name="T38" fmla="*/ 170 w 1077"/>
                <a:gd name="T39" fmla="*/ 397 h 681"/>
                <a:gd name="T40" fmla="*/ 170 w 1077"/>
                <a:gd name="T41" fmla="*/ 567 h 681"/>
                <a:gd name="T42" fmla="*/ 340 w 1077"/>
                <a:gd name="T43" fmla="*/ 567 h 681"/>
                <a:gd name="T44" fmla="*/ 340 w 1077"/>
                <a:gd name="T45" fmla="*/ 624 h 681"/>
                <a:gd name="T46" fmla="*/ 454 w 1077"/>
                <a:gd name="T47" fmla="*/ 624 h 681"/>
                <a:gd name="T48" fmla="*/ 454 w 1077"/>
                <a:gd name="T49" fmla="*/ 681 h 681"/>
                <a:gd name="T50" fmla="*/ 567 w 1077"/>
                <a:gd name="T51" fmla="*/ 681 h 681"/>
                <a:gd name="T52" fmla="*/ 567 w 1077"/>
                <a:gd name="T53" fmla="*/ 624 h 681"/>
                <a:gd name="T54" fmla="*/ 964 w 1077"/>
                <a:gd name="T55" fmla="*/ 624 h 681"/>
                <a:gd name="T56" fmla="*/ 964 w 1077"/>
                <a:gd name="T57" fmla="*/ 567 h 681"/>
                <a:gd name="T58" fmla="*/ 1021 w 1077"/>
                <a:gd name="T59" fmla="*/ 567 h 681"/>
                <a:gd name="T60" fmla="*/ 1021 w 1077"/>
                <a:gd name="T61" fmla="*/ 510 h 681"/>
                <a:gd name="T62" fmla="*/ 1077 w 1077"/>
                <a:gd name="T63" fmla="*/ 510 h 681"/>
                <a:gd name="T64" fmla="*/ 1077 w 1077"/>
                <a:gd name="T65" fmla="*/ 397 h 681"/>
                <a:gd name="T66" fmla="*/ 1021 w 1077"/>
                <a:gd name="T67" fmla="*/ 397 h 681"/>
                <a:gd name="T68" fmla="*/ 1021 w 1077"/>
                <a:gd name="T69" fmla="*/ 340 h 681"/>
                <a:gd name="T70" fmla="*/ 964 w 1077"/>
                <a:gd name="T71" fmla="*/ 340 h 681"/>
                <a:gd name="T72" fmla="*/ 964 w 1077"/>
                <a:gd name="T73" fmla="*/ 114 h 681"/>
                <a:gd name="T74" fmla="*/ 851 w 1077"/>
                <a:gd name="T75" fmla="*/ 114 h 681"/>
                <a:gd name="T76" fmla="*/ 851 w 1077"/>
                <a:gd name="T77" fmla="*/ 57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077" h="681">
                  <a:moveTo>
                    <a:pt x="851" y="57"/>
                  </a:moveTo>
                  <a:lnTo>
                    <a:pt x="737" y="57"/>
                  </a:lnTo>
                  <a:lnTo>
                    <a:pt x="737" y="170"/>
                  </a:lnTo>
                  <a:lnTo>
                    <a:pt x="624" y="170"/>
                  </a:lnTo>
                  <a:lnTo>
                    <a:pt x="624" y="114"/>
                  </a:lnTo>
                  <a:lnTo>
                    <a:pt x="510" y="114"/>
                  </a:lnTo>
                  <a:lnTo>
                    <a:pt x="510" y="57"/>
                  </a:lnTo>
                  <a:lnTo>
                    <a:pt x="454" y="57"/>
                  </a:lnTo>
                  <a:lnTo>
                    <a:pt x="454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113" y="57"/>
                  </a:lnTo>
                  <a:lnTo>
                    <a:pt x="113" y="170"/>
                  </a:lnTo>
                  <a:lnTo>
                    <a:pt x="0" y="17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454" y="624"/>
                  </a:lnTo>
                  <a:lnTo>
                    <a:pt x="454" y="681"/>
                  </a:lnTo>
                  <a:lnTo>
                    <a:pt x="567" y="681"/>
                  </a:lnTo>
                  <a:lnTo>
                    <a:pt x="567" y="624"/>
                  </a:lnTo>
                  <a:lnTo>
                    <a:pt x="964" y="624"/>
                  </a:lnTo>
                  <a:lnTo>
                    <a:pt x="964" y="567"/>
                  </a:lnTo>
                  <a:lnTo>
                    <a:pt x="1021" y="567"/>
                  </a:lnTo>
                  <a:lnTo>
                    <a:pt x="1021" y="510"/>
                  </a:lnTo>
                  <a:lnTo>
                    <a:pt x="1077" y="510"/>
                  </a:lnTo>
                  <a:lnTo>
                    <a:pt x="1077" y="397"/>
                  </a:lnTo>
                  <a:lnTo>
                    <a:pt x="1021" y="397"/>
                  </a:lnTo>
                  <a:lnTo>
                    <a:pt x="1021" y="340"/>
                  </a:lnTo>
                  <a:lnTo>
                    <a:pt x="964" y="340"/>
                  </a:lnTo>
                  <a:lnTo>
                    <a:pt x="964" y="114"/>
                  </a:lnTo>
                  <a:lnTo>
                    <a:pt x="851" y="114"/>
                  </a:lnTo>
                  <a:lnTo>
                    <a:pt x="851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0" name="Freeform 299">
              <a:extLst>
                <a:ext uri="{FF2B5EF4-FFF2-40B4-BE49-F238E27FC236}">
                  <a16:creationId xmlns:a16="http://schemas.microsoft.com/office/drawing/2014/main" id="{2438B619-0AC1-44F1-B27C-8049852D09F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61" y="2898"/>
              <a:ext cx="681" cy="510"/>
            </a:xfrm>
            <a:custGeom>
              <a:avLst/>
              <a:gdLst>
                <a:gd name="T0" fmla="*/ 681 w 681"/>
                <a:gd name="T1" fmla="*/ 283 h 510"/>
                <a:gd name="T2" fmla="*/ 681 w 681"/>
                <a:gd name="T3" fmla="*/ 397 h 510"/>
                <a:gd name="T4" fmla="*/ 567 w 681"/>
                <a:gd name="T5" fmla="*/ 397 h 510"/>
                <a:gd name="T6" fmla="*/ 567 w 681"/>
                <a:gd name="T7" fmla="*/ 510 h 510"/>
                <a:gd name="T8" fmla="*/ 454 w 681"/>
                <a:gd name="T9" fmla="*/ 510 h 510"/>
                <a:gd name="T10" fmla="*/ 454 w 681"/>
                <a:gd name="T11" fmla="*/ 454 h 510"/>
                <a:gd name="T12" fmla="*/ 340 w 681"/>
                <a:gd name="T13" fmla="*/ 454 h 510"/>
                <a:gd name="T14" fmla="*/ 340 w 681"/>
                <a:gd name="T15" fmla="*/ 397 h 510"/>
                <a:gd name="T16" fmla="*/ 284 w 681"/>
                <a:gd name="T17" fmla="*/ 397 h 510"/>
                <a:gd name="T18" fmla="*/ 284 w 681"/>
                <a:gd name="T19" fmla="*/ 340 h 510"/>
                <a:gd name="T20" fmla="*/ 170 w 681"/>
                <a:gd name="T21" fmla="*/ 340 h 510"/>
                <a:gd name="T22" fmla="*/ 170 w 681"/>
                <a:gd name="T23" fmla="*/ 397 h 510"/>
                <a:gd name="T24" fmla="*/ 0 w 681"/>
                <a:gd name="T25" fmla="*/ 397 h 510"/>
                <a:gd name="T26" fmla="*/ 0 w 681"/>
                <a:gd name="T27" fmla="*/ 340 h 510"/>
                <a:gd name="T28" fmla="*/ 57 w 681"/>
                <a:gd name="T29" fmla="*/ 340 h 510"/>
                <a:gd name="T30" fmla="*/ 57 w 681"/>
                <a:gd name="T31" fmla="*/ 283 h 510"/>
                <a:gd name="T32" fmla="*/ 114 w 681"/>
                <a:gd name="T33" fmla="*/ 283 h 510"/>
                <a:gd name="T34" fmla="*/ 114 w 681"/>
                <a:gd name="T35" fmla="*/ 170 h 510"/>
                <a:gd name="T36" fmla="*/ 227 w 681"/>
                <a:gd name="T37" fmla="*/ 170 h 510"/>
                <a:gd name="T38" fmla="*/ 227 w 681"/>
                <a:gd name="T39" fmla="*/ 0 h 510"/>
                <a:gd name="T40" fmla="*/ 567 w 681"/>
                <a:gd name="T41" fmla="*/ 0 h 510"/>
                <a:gd name="T42" fmla="*/ 567 w 681"/>
                <a:gd name="T43" fmla="*/ 283 h 510"/>
                <a:gd name="T44" fmla="*/ 681 w 681"/>
                <a:gd name="T45" fmla="*/ 283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81" h="510">
                  <a:moveTo>
                    <a:pt x="681" y="283"/>
                  </a:moveTo>
                  <a:lnTo>
                    <a:pt x="681" y="397"/>
                  </a:lnTo>
                  <a:lnTo>
                    <a:pt x="567" y="397"/>
                  </a:lnTo>
                  <a:lnTo>
                    <a:pt x="567" y="510"/>
                  </a:lnTo>
                  <a:lnTo>
                    <a:pt x="454" y="510"/>
                  </a:lnTo>
                  <a:lnTo>
                    <a:pt x="454" y="454"/>
                  </a:lnTo>
                  <a:lnTo>
                    <a:pt x="340" y="454"/>
                  </a:lnTo>
                  <a:lnTo>
                    <a:pt x="340" y="397"/>
                  </a:lnTo>
                  <a:lnTo>
                    <a:pt x="284" y="397"/>
                  </a:lnTo>
                  <a:lnTo>
                    <a:pt x="284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0" y="397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283"/>
                  </a:lnTo>
                  <a:lnTo>
                    <a:pt x="114" y="283"/>
                  </a:lnTo>
                  <a:lnTo>
                    <a:pt x="114" y="170"/>
                  </a:lnTo>
                  <a:lnTo>
                    <a:pt x="227" y="170"/>
                  </a:lnTo>
                  <a:lnTo>
                    <a:pt x="227" y="0"/>
                  </a:lnTo>
                  <a:lnTo>
                    <a:pt x="567" y="0"/>
                  </a:lnTo>
                  <a:lnTo>
                    <a:pt x="567" y="283"/>
                  </a:lnTo>
                  <a:lnTo>
                    <a:pt x="681" y="28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1" name="Freeform 300">
              <a:extLst>
                <a:ext uri="{FF2B5EF4-FFF2-40B4-BE49-F238E27FC236}">
                  <a16:creationId xmlns:a16="http://schemas.microsoft.com/office/drawing/2014/main" id="{AEC3BF6A-A368-40ED-A05A-F29D80B95FE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4" y="2331"/>
              <a:ext cx="964" cy="964"/>
            </a:xfrm>
            <a:custGeom>
              <a:avLst/>
              <a:gdLst>
                <a:gd name="T0" fmla="*/ 738 w 964"/>
                <a:gd name="T1" fmla="*/ 57 h 964"/>
                <a:gd name="T2" fmla="*/ 738 w 964"/>
                <a:gd name="T3" fmla="*/ 0 h 964"/>
                <a:gd name="T4" fmla="*/ 511 w 964"/>
                <a:gd name="T5" fmla="*/ 0 h 964"/>
                <a:gd name="T6" fmla="*/ 511 w 964"/>
                <a:gd name="T7" fmla="*/ 113 h 964"/>
                <a:gd name="T8" fmla="*/ 397 w 964"/>
                <a:gd name="T9" fmla="*/ 113 h 964"/>
                <a:gd name="T10" fmla="*/ 397 w 964"/>
                <a:gd name="T11" fmla="*/ 170 h 964"/>
                <a:gd name="T12" fmla="*/ 284 w 964"/>
                <a:gd name="T13" fmla="*/ 170 h 964"/>
                <a:gd name="T14" fmla="*/ 284 w 964"/>
                <a:gd name="T15" fmla="*/ 227 h 964"/>
                <a:gd name="T16" fmla="*/ 114 w 964"/>
                <a:gd name="T17" fmla="*/ 227 h 964"/>
                <a:gd name="T18" fmla="*/ 114 w 964"/>
                <a:gd name="T19" fmla="*/ 340 h 964"/>
                <a:gd name="T20" fmla="*/ 57 w 964"/>
                <a:gd name="T21" fmla="*/ 340 h 964"/>
                <a:gd name="T22" fmla="*/ 57 w 964"/>
                <a:gd name="T23" fmla="*/ 567 h 964"/>
                <a:gd name="T24" fmla="*/ 0 w 964"/>
                <a:gd name="T25" fmla="*/ 567 h 964"/>
                <a:gd name="T26" fmla="*/ 0 w 964"/>
                <a:gd name="T27" fmla="*/ 680 h 964"/>
                <a:gd name="T28" fmla="*/ 57 w 964"/>
                <a:gd name="T29" fmla="*/ 680 h 964"/>
                <a:gd name="T30" fmla="*/ 57 w 964"/>
                <a:gd name="T31" fmla="*/ 794 h 964"/>
                <a:gd name="T32" fmla="*/ 0 w 964"/>
                <a:gd name="T33" fmla="*/ 794 h 964"/>
                <a:gd name="T34" fmla="*/ 0 w 964"/>
                <a:gd name="T35" fmla="*/ 964 h 964"/>
                <a:gd name="T36" fmla="*/ 57 w 964"/>
                <a:gd name="T37" fmla="*/ 964 h 964"/>
                <a:gd name="T38" fmla="*/ 57 w 964"/>
                <a:gd name="T39" fmla="*/ 907 h 964"/>
                <a:gd name="T40" fmla="*/ 114 w 964"/>
                <a:gd name="T41" fmla="*/ 907 h 964"/>
                <a:gd name="T42" fmla="*/ 114 w 964"/>
                <a:gd name="T43" fmla="*/ 850 h 964"/>
                <a:gd name="T44" fmla="*/ 171 w 964"/>
                <a:gd name="T45" fmla="*/ 850 h 964"/>
                <a:gd name="T46" fmla="*/ 171 w 964"/>
                <a:gd name="T47" fmla="*/ 737 h 964"/>
                <a:gd name="T48" fmla="*/ 284 w 964"/>
                <a:gd name="T49" fmla="*/ 737 h 964"/>
                <a:gd name="T50" fmla="*/ 284 w 964"/>
                <a:gd name="T51" fmla="*/ 567 h 964"/>
                <a:gd name="T52" fmla="*/ 341 w 964"/>
                <a:gd name="T53" fmla="*/ 567 h 964"/>
                <a:gd name="T54" fmla="*/ 341 w 964"/>
                <a:gd name="T55" fmla="*/ 340 h 964"/>
                <a:gd name="T56" fmla="*/ 624 w 964"/>
                <a:gd name="T57" fmla="*/ 340 h 964"/>
                <a:gd name="T58" fmla="*/ 624 w 964"/>
                <a:gd name="T59" fmla="*/ 283 h 964"/>
                <a:gd name="T60" fmla="*/ 681 w 964"/>
                <a:gd name="T61" fmla="*/ 283 h 964"/>
                <a:gd name="T62" fmla="*/ 681 w 964"/>
                <a:gd name="T63" fmla="*/ 227 h 964"/>
                <a:gd name="T64" fmla="*/ 851 w 964"/>
                <a:gd name="T65" fmla="*/ 227 h 964"/>
                <a:gd name="T66" fmla="*/ 851 w 964"/>
                <a:gd name="T67" fmla="*/ 170 h 964"/>
                <a:gd name="T68" fmla="*/ 964 w 964"/>
                <a:gd name="T69" fmla="*/ 170 h 964"/>
                <a:gd name="T70" fmla="*/ 964 w 964"/>
                <a:gd name="T71" fmla="*/ 113 h 964"/>
                <a:gd name="T72" fmla="*/ 908 w 964"/>
                <a:gd name="T73" fmla="*/ 113 h 964"/>
                <a:gd name="T74" fmla="*/ 908 w 964"/>
                <a:gd name="T75" fmla="*/ 57 h 964"/>
                <a:gd name="T76" fmla="*/ 738 w 964"/>
                <a:gd name="T77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64" h="964">
                  <a:moveTo>
                    <a:pt x="738" y="57"/>
                  </a:moveTo>
                  <a:lnTo>
                    <a:pt x="738" y="0"/>
                  </a:lnTo>
                  <a:lnTo>
                    <a:pt x="511" y="0"/>
                  </a:lnTo>
                  <a:lnTo>
                    <a:pt x="511" y="113"/>
                  </a:lnTo>
                  <a:lnTo>
                    <a:pt x="397" y="113"/>
                  </a:lnTo>
                  <a:lnTo>
                    <a:pt x="397" y="170"/>
                  </a:lnTo>
                  <a:lnTo>
                    <a:pt x="284" y="170"/>
                  </a:lnTo>
                  <a:lnTo>
                    <a:pt x="284" y="227"/>
                  </a:lnTo>
                  <a:lnTo>
                    <a:pt x="114" y="227"/>
                  </a:lnTo>
                  <a:lnTo>
                    <a:pt x="114" y="340"/>
                  </a:lnTo>
                  <a:lnTo>
                    <a:pt x="57" y="34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57" y="680"/>
                  </a:lnTo>
                  <a:lnTo>
                    <a:pt x="57" y="794"/>
                  </a:lnTo>
                  <a:lnTo>
                    <a:pt x="0" y="794"/>
                  </a:lnTo>
                  <a:lnTo>
                    <a:pt x="0" y="964"/>
                  </a:lnTo>
                  <a:lnTo>
                    <a:pt x="57" y="964"/>
                  </a:lnTo>
                  <a:lnTo>
                    <a:pt x="57" y="907"/>
                  </a:lnTo>
                  <a:lnTo>
                    <a:pt x="114" y="907"/>
                  </a:lnTo>
                  <a:lnTo>
                    <a:pt x="114" y="850"/>
                  </a:lnTo>
                  <a:lnTo>
                    <a:pt x="171" y="850"/>
                  </a:lnTo>
                  <a:lnTo>
                    <a:pt x="171" y="737"/>
                  </a:lnTo>
                  <a:lnTo>
                    <a:pt x="284" y="737"/>
                  </a:lnTo>
                  <a:lnTo>
                    <a:pt x="284" y="567"/>
                  </a:lnTo>
                  <a:lnTo>
                    <a:pt x="341" y="567"/>
                  </a:lnTo>
                  <a:lnTo>
                    <a:pt x="341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681" y="283"/>
                  </a:lnTo>
                  <a:lnTo>
                    <a:pt x="681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964" y="170"/>
                  </a:lnTo>
                  <a:lnTo>
                    <a:pt x="964" y="113"/>
                  </a:lnTo>
                  <a:lnTo>
                    <a:pt x="908" y="113"/>
                  </a:lnTo>
                  <a:lnTo>
                    <a:pt x="908" y="57"/>
                  </a:lnTo>
                  <a:lnTo>
                    <a:pt x="738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2" name="Freeform 302">
              <a:extLst>
                <a:ext uri="{FF2B5EF4-FFF2-40B4-BE49-F238E27FC236}">
                  <a16:creationId xmlns:a16="http://schemas.microsoft.com/office/drawing/2014/main" id="{7ED7ECDC-ED46-4A1E-89C1-9D41A45CEA6A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5" y="2501"/>
              <a:ext cx="1304" cy="1531"/>
            </a:xfrm>
            <a:custGeom>
              <a:avLst/>
              <a:gdLst>
                <a:gd name="T0" fmla="*/ 1304 w 1304"/>
                <a:gd name="T1" fmla="*/ 1531 h 1531"/>
                <a:gd name="T2" fmla="*/ 1190 w 1304"/>
                <a:gd name="T3" fmla="*/ 1531 h 1531"/>
                <a:gd name="T4" fmla="*/ 1190 w 1304"/>
                <a:gd name="T5" fmla="*/ 1474 h 1531"/>
                <a:gd name="T6" fmla="*/ 1134 w 1304"/>
                <a:gd name="T7" fmla="*/ 1474 h 1531"/>
                <a:gd name="T8" fmla="*/ 1134 w 1304"/>
                <a:gd name="T9" fmla="*/ 1418 h 1531"/>
                <a:gd name="T10" fmla="*/ 907 w 1304"/>
                <a:gd name="T11" fmla="*/ 1418 h 1531"/>
                <a:gd name="T12" fmla="*/ 907 w 1304"/>
                <a:gd name="T13" fmla="*/ 1304 h 1531"/>
                <a:gd name="T14" fmla="*/ 850 w 1304"/>
                <a:gd name="T15" fmla="*/ 1304 h 1531"/>
                <a:gd name="T16" fmla="*/ 850 w 1304"/>
                <a:gd name="T17" fmla="*/ 1247 h 1531"/>
                <a:gd name="T18" fmla="*/ 623 w 1304"/>
                <a:gd name="T19" fmla="*/ 1247 h 1531"/>
                <a:gd name="T20" fmla="*/ 623 w 1304"/>
                <a:gd name="T21" fmla="*/ 1134 h 1531"/>
                <a:gd name="T22" fmla="*/ 567 w 1304"/>
                <a:gd name="T23" fmla="*/ 1134 h 1531"/>
                <a:gd name="T24" fmla="*/ 567 w 1304"/>
                <a:gd name="T25" fmla="*/ 1077 h 1531"/>
                <a:gd name="T26" fmla="*/ 510 w 1304"/>
                <a:gd name="T27" fmla="*/ 1077 h 1531"/>
                <a:gd name="T28" fmla="*/ 510 w 1304"/>
                <a:gd name="T29" fmla="*/ 851 h 1531"/>
                <a:gd name="T30" fmla="*/ 397 w 1304"/>
                <a:gd name="T31" fmla="*/ 851 h 1531"/>
                <a:gd name="T32" fmla="*/ 397 w 1304"/>
                <a:gd name="T33" fmla="*/ 680 h 1531"/>
                <a:gd name="T34" fmla="*/ 283 w 1304"/>
                <a:gd name="T35" fmla="*/ 680 h 1531"/>
                <a:gd name="T36" fmla="*/ 283 w 1304"/>
                <a:gd name="T37" fmla="*/ 397 h 1531"/>
                <a:gd name="T38" fmla="*/ 0 w 1304"/>
                <a:gd name="T39" fmla="*/ 397 h 1531"/>
                <a:gd name="T40" fmla="*/ 0 w 1304"/>
                <a:gd name="T41" fmla="*/ 170 h 1531"/>
                <a:gd name="T42" fmla="*/ 283 w 1304"/>
                <a:gd name="T43" fmla="*/ 170 h 1531"/>
                <a:gd name="T44" fmla="*/ 283 w 1304"/>
                <a:gd name="T45" fmla="*/ 113 h 1531"/>
                <a:gd name="T46" fmla="*/ 340 w 1304"/>
                <a:gd name="T47" fmla="*/ 113 h 1531"/>
                <a:gd name="T48" fmla="*/ 340 w 1304"/>
                <a:gd name="T49" fmla="*/ 57 h 1531"/>
                <a:gd name="T50" fmla="*/ 510 w 1304"/>
                <a:gd name="T51" fmla="*/ 57 h 1531"/>
                <a:gd name="T52" fmla="*/ 510 w 1304"/>
                <a:gd name="T53" fmla="*/ 0 h 1531"/>
                <a:gd name="T54" fmla="*/ 623 w 1304"/>
                <a:gd name="T55" fmla="*/ 0 h 1531"/>
                <a:gd name="T56" fmla="*/ 623 w 1304"/>
                <a:gd name="T57" fmla="*/ 57 h 1531"/>
                <a:gd name="T58" fmla="*/ 680 w 1304"/>
                <a:gd name="T59" fmla="*/ 57 h 1531"/>
                <a:gd name="T60" fmla="*/ 680 w 1304"/>
                <a:gd name="T61" fmla="*/ 113 h 1531"/>
                <a:gd name="T62" fmla="*/ 907 w 1304"/>
                <a:gd name="T63" fmla="*/ 113 h 1531"/>
                <a:gd name="T64" fmla="*/ 907 w 1304"/>
                <a:gd name="T65" fmla="*/ 170 h 1531"/>
                <a:gd name="T66" fmla="*/ 964 w 1304"/>
                <a:gd name="T67" fmla="*/ 170 h 1531"/>
                <a:gd name="T68" fmla="*/ 964 w 1304"/>
                <a:gd name="T69" fmla="*/ 227 h 1531"/>
                <a:gd name="T70" fmla="*/ 1020 w 1304"/>
                <a:gd name="T71" fmla="*/ 227 h 1531"/>
                <a:gd name="T72" fmla="*/ 1020 w 1304"/>
                <a:gd name="T73" fmla="*/ 284 h 1531"/>
                <a:gd name="T74" fmla="*/ 964 w 1304"/>
                <a:gd name="T75" fmla="*/ 284 h 1531"/>
                <a:gd name="T76" fmla="*/ 964 w 1304"/>
                <a:gd name="T77" fmla="*/ 510 h 1531"/>
                <a:gd name="T78" fmla="*/ 1020 w 1304"/>
                <a:gd name="T79" fmla="*/ 510 h 1531"/>
                <a:gd name="T80" fmla="*/ 1020 w 1304"/>
                <a:gd name="T81" fmla="*/ 567 h 1531"/>
                <a:gd name="T82" fmla="*/ 1077 w 1304"/>
                <a:gd name="T83" fmla="*/ 567 h 1531"/>
                <a:gd name="T84" fmla="*/ 1077 w 1304"/>
                <a:gd name="T85" fmla="*/ 680 h 1531"/>
                <a:gd name="T86" fmla="*/ 1134 w 1304"/>
                <a:gd name="T87" fmla="*/ 680 h 1531"/>
                <a:gd name="T88" fmla="*/ 1134 w 1304"/>
                <a:gd name="T89" fmla="*/ 851 h 1531"/>
                <a:gd name="T90" fmla="*/ 1077 w 1304"/>
                <a:gd name="T91" fmla="*/ 851 h 1531"/>
                <a:gd name="T92" fmla="*/ 1077 w 1304"/>
                <a:gd name="T93" fmla="*/ 964 h 1531"/>
                <a:gd name="T94" fmla="*/ 1020 w 1304"/>
                <a:gd name="T95" fmla="*/ 964 h 1531"/>
                <a:gd name="T96" fmla="*/ 1020 w 1304"/>
                <a:gd name="T97" fmla="*/ 1021 h 1531"/>
                <a:gd name="T98" fmla="*/ 1134 w 1304"/>
                <a:gd name="T99" fmla="*/ 1021 h 1531"/>
                <a:gd name="T100" fmla="*/ 1134 w 1304"/>
                <a:gd name="T101" fmla="*/ 1077 h 1531"/>
                <a:gd name="T102" fmla="*/ 1077 w 1304"/>
                <a:gd name="T103" fmla="*/ 1077 h 1531"/>
                <a:gd name="T104" fmla="*/ 1077 w 1304"/>
                <a:gd name="T105" fmla="*/ 1191 h 1531"/>
                <a:gd name="T106" fmla="*/ 1190 w 1304"/>
                <a:gd name="T107" fmla="*/ 1191 h 1531"/>
                <a:gd name="T108" fmla="*/ 1190 w 1304"/>
                <a:gd name="T109" fmla="*/ 1247 h 1531"/>
                <a:gd name="T110" fmla="*/ 1247 w 1304"/>
                <a:gd name="T111" fmla="*/ 1247 h 1531"/>
                <a:gd name="T112" fmla="*/ 1247 w 1304"/>
                <a:gd name="T113" fmla="*/ 1418 h 1531"/>
                <a:gd name="T114" fmla="*/ 1304 w 1304"/>
                <a:gd name="T115" fmla="*/ 1418 h 1531"/>
                <a:gd name="T116" fmla="*/ 1304 w 1304"/>
                <a:gd name="T117" fmla="*/ 153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304" h="1531">
                  <a:moveTo>
                    <a:pt x="1304" y="1531"/>
                  </a:moveTo>
                  <a:lnTo>
                    <a:pt x="1190" y="1531"/>
                  </a:lnTo>
                  <a:lnTo>
                    <a:pt x="1190" y="1474"/>
                  </a:lnTo>
                  <a:lnTo>
                    <a:pt x="1134" y="1474"/>
                  </a:lnTo>
                  <a:lnTo>
                    <a:pt x="1134" y="1418"/>
                  </a:lnTo>
                  <a:lnTo>
                    <a:pt x="907" y="1418"/>
                  </a:lnTo>
                  <a:lnTo>
                    <a:pt x="907" y="1304"/>
                  </a:lnTo>
                  <a:lnTo>
                    <a:pt x="850" y="1304"/>
                  </a:lnTo>
                  <a:lnTo>
                    <a:pt x="850" y="1247"/>
                  </a:lnTo>
                  <a:lnTo>
                    <a:pt x="623" y="1247"/>
                  </a:lnTo>
                  <a:lnTo>
                    <a:pt x="623" y="1134"/>
                  </a:lnTo>
                  <a:lnTo>
                    <a:pt x="567" y="1134"/>
                  </a:lnTo>
                  <a:lnTo>
                    <a:pt x="567" y="1077"/>
                  </a:lnTo>
                  <a:lnTo>
                    <a:pt x="510" y="1077"/>
                  </a:lnTo>
                  <a:lnTo>
                    <a:pt x="510" y="851"/>
                  </a:lnTo>
                  <a:lnTo>
                    <a:pt x="397" y="851"/>
                  </a:lnTo>
                  <a:lnTo>
                    <a:pt x="397" y="680"/>
                  </a:lnTo>
                  <a:lnTo>
                    <a:pt x="283" y="680"/>
                  </a:lnTo>
                  <a:lnTo>
                    <a:pt x="283" y="397"/>
                  </a:lnTo>
                  <a:lnTo>
                    <a:pt x="0" y="397"/>
                  </a:lnTo>
                  <a:lnTo>
                    <a:pt x="0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623" y="0"/>
                  </a:lnTo>
                  <a:lnTo>
                    <a:pt x="623" y="57"/>
                  </a:lnTo>
                  <a:lnTo>
                    <a:pt x="680" y="57"/>
                  </a:lnTo>
                  <a:lnTo>
                    <a:pt x="680" y="113"/>
                  </a:lnTo>
                  <a:lnTo>
                    <a:pt x="907" y="113"/>
                  </a:lnTo>
                  <a:lnTo>
                    <a:pt x="907" y="170"/>
                  </a:lnTo>
                  <a:lnTo>
                    <a:pt x="964" y="170"/>
                  </a:lnTo>
                  <a:lnTo>
                    <a:pt x="964" y="227"/>
                  </a:lnTo>
                  <a:lnTo>
                    <a:pt x="1020" y="227"/>
                  </a:lnTo>
                  <a:lnTo>
                    <a:pt x="1020" y="284"/>
                  </a:lnTo>
                  <a:lnTo>
                    <a:pt x="964" y="284"/>
                  </a:lnTo>
                  <a:lnTo>
                    <a:pt x="964" y="510"/>
                  </a:lnTo>
                  <a:lnTo>
                    <a:pt x="1020" y="510"/>
                  </a:lnTo>
                  <a:lnTo>
                    <a:pt x="1020" y="567"/>
                  </a:lnTo>
                  <a:lnTo>
                    <a:pt x="1077" y="567"/>
                  </a:lnTo>
                  <a:lnTo>
                    <a:pt x="1077" y="680"/>
                  </a:lnTo>
                  <a:lnTo>
                    <a:pt x="1134" y="680"/>
                  </a:lnTo>
                  <a:lnTo>
                    <a:pt x="1134" y="851"/>
                  </a:lnTo>
                  <a:lnTo>
                    <a:pt x="1077" y="851"/>
                  </a:lnTo>
                  <a:lnTo>
                    <a:pt x="1077" y="964"/>
                  </a:lnTo>
                  <a:lnTo>
                    <a:pt x="1020" y="964"/>
                  </a:lnTo>
                  <a:lnTo>
                    <a:pt x="1020" y="1021"/>
                  </a:lnTo>
                  <a:lnTo>
                    <a:pt x="1134" y="1021"/>
                  </a:lnTo>
                  <a:lnTo>
                    <a:pt x="1134" y="1077"/>
                  </a:lnTo>
                  <a:lnTo>
                    <a:pt x="1077" y="1077"/>
                  </a:lnTo>
                  <a:lnTo>
                    <a:pt x="1077" y="1191"/>
                  </a:lnTo>
                  <a:lnTo>
                    <a:pt x="1190" y="1191"/>
                  </a:lnTo>
                  <a:lnTo>
                    <a:pt x="1190" y="1247"/>
                  </a:lnTo>
                  <a:lnTo>
                    <a:pt x="1247" y="1247"/>
                  </a:lnTo>
                  <a:lnTo>
                    <a:pt x="1247" y="1418"/>
                  </a:lnTo>
                  <a:lnTo>
                    <a:pt x="1304" y="1418"/>
                  </a:lnTo>
                  <a:lnTo>
                    <a:pt x="1304" y="153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3" name="Freeform 303">
              <a:extLst>
                <a:ext uri="{FF2B5EF4-FFF2-40B4-BE49-F238E27FC236}">
                  <a16:creationId xmlns:a16="http://schemas.microsoft.com/office/drawing/2014/main" id="{D9174FEE-AE7D-4784-A796-04506CE46E2E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4" y="2444"/>
              <a:ext cx="964" cy="1248"/>
            </a:xfrm>
            <a:custGeom>
              <a:avLst/>
              <a:gdLst>
                <a:gd name="T0" fmla="*/ 964 w 964"/>
                <a:gd name="T1" fmla="*/ 57 h 1248"/>
                <a:gd name="T2" fmla="*/ 964 w 964"/>
                <a:gd name="T3" fmla="*/ 227 h 1248"/>
                <a:gd name="T4" fmla="*/ 907 w 964"/>
                <a:gd name="T5" fmla="*/ 227 h 1248"/>
                <a:gd name="T6" fmla="*/ 907 w 964"/>
                <a:gd name="T7" fmla="*/ 454 h 1248"/>
                <a:gd name="T8" fmla="*/ 850 w 964"/>
                <a:gd name="T9" fmla="*/ 454 h 1248"/>
                <a:gd name="T10" fmla="*/ 850 w 964"/>
                <a:gd name="T11" fmla="*/ 567 h 1248"/>
                <a:gd name="T12" fmla="*/ 907 w 964"/>
                <a:gd name="T13" fmla="*/ 567 h 1248"/>
                <a:gd name="T14" fmla="*/ 907 w 964"/>
                <a:gd name="T15" fmla="*/ 624 h 1248"/>
                <a:gd name="T16" fmla="*/ 907 w 964"/>
                <a:gd name="T17" fmla="*/ 681 h 1248"/>
                <a:gd name="T18" fmla="*/ 850 w 964"/>
                <a:gd name="T19" fmla="*/ 681 h 1248"/>
                <a:gd name="T20" fmla="*/ 850 w 964"/>
                <a:gd name="T21" fmla="*/ 964 h 1248"/>
                <a:gd name="T22" fmla="*/ 737 w 964"/>
                <a:gd name="T23" fmla="*/ 964 h 1248"/>
                <a:gd name="T24" fmla="*/ 737 w 964"/>
                <a:gd name="T25" fmla="*/ 1078 h 1248"/>
                <a:gd name="T26" fmla="*/ 510 w 964"/>
                <a:gd name="T27" fmla="*/ 1078 h 1248"/>
                <a:gd name="T28" fmla="*/ 510 w 964"/>
                <a:gd name="T29" fmla="*/ 1191 h 1248"/>
                <a:gd name="T30" fmla="*/ 397 w 964"/>
                <a:gd name="T31" fmla="*/ 1191 h 1248"/>
                <a:gd name="T32" fmla="*/ 397 w 964"/>
                <a:gd name="T33" fmla="*/ 1248 h 1248"/>
                <a:gd name="T34" fmla="*/ 283 w 964"/>
                <a:gd name="T35" fmla="*/ 1248 h 1248"/>
                <a:gd name="T36" fmla="*/ 283 w 964"/>
                <a:gd name="T37" fmla="*/ 1191 h 1248"/>
                <a:gd name="T38" fmla="*/ 113 w 964"/>
                <a:gd name="T39" fmla="*/ 1191 h 1248"/>
                <a:gd name="T40" fmla="*/ 113 w 964"/>
                <a:gd name="T41" fmla="*/ 1248 h 1248"/>
                <a:gd name="T42" fmla="*/ 0 w 964"/>
                <a:gd name="T43" fmla="*/ 1248 h 1248"/>
                <a:gd name="T44" fmla="*/ 0 w 964"/>
                <a:gd name="T45" fmla="*/ 1078 h 1248"/>
                <a:gd name="T46" fmla="*/ 113 w 964"/>
                <a:gd name="T47" fmla="*/ 1078 h 1248"/>
                <a:gd name="T48" fmla="*/ 113 w 964"/>
                <a:gd name="T49" fmla="*/ 1021 h 1248"/>
                <a:gd name="T50" fmla="*/ 170 w 964"/>
                <a:gd name="T51" fmla="*/ 1021 h 1248"/>
                <a:gd name="T52" fmla="*/ 170 w 964"/>
                <a:gd name="T53" fmla="*/ 964 h 1248"/>
                <a:gd name="T54" fmla="*/ 227 w 964"/>
                <a:gd name="T55" fmla="*/ 964 h 1248"/>
                <a:gd name="T56" fmla="*/ 227 w 964"/>
                <a:gd name="T57" fmla="*/ 908 h 1248"/>
                <a:gd name="T58" fmla="*/ 283 w 964"/>
                <a:gd name="T59" fmla="*/ 908 h 1248"/>
                <a:gd name="T60" fmla="*/ 283 w 964"/>
                <a:gd name="T61" fmla="*/ 851 h 1248"/>
                <a:gd name="T62" fmla="*/ 340 w 964"/>
                <a:gd name="T63" fmla="*/ 851 h 1248"/>
                <a:gd name="T64" fmla="*/ 340 w 964"/>
                <a:gd name="T65" fmla="*/ 737 h 1248"/>
                <a:gd name="T66" fmla="*/ 283 w 964"/>
                <a:gd name="T67" fmla="*/ 737 h 1248"/>
                <a:gd name="T68" fmla="*/ 283 w 964"/>
                <a:gd name="T69" fmla="*/ 624 h 1248"/>
                <a:gd name="T70" fmla="*/ 454 w 964"/>
                <a:gd name="T71" fmla="*/ 624 h 1248"/>
                <a:gd name="T72" fmla="*/ 454 w 964"/>
                <a:gd name="T73" fmla="*/ 567 h 1248"/>
                <a:gd name="T74" fmla="*/ 510 w 964"/>
                <a:gd name="T75" fmla="*/ 567 h 1248"/>
                <a:gd name="T76" fmla="*/ 510 w 964"/>
                <a:gd name="T77" fmla="*/ 511 h 1248"/>
                <a:gd name="T78" fmla="*/ 624 w 964"/>
                <a:gd name="T79" fmla="*/ 511 h 1248"/>
                <a:gd name="T80" fmla="*/ 624 w 964"/>
                <a:gd name="T81" fmla="*/ 397 h 1248"/>
                <a:gd name="T82" fmla="*/ 680 w 964"/>
                <a:gd name="T83" fmla="*/ 397 h 1248"/>
                <a:gd name="T84" fmla="*/ 680 w 964"/>
                <a:gd name="T85" fmla="*/ 57 h 1248"/>
                <a:gd name="T86" fmla="*/ 794 w 964"/>
                <a:gd name="T87" fmla="*/ 57 h 1248"/>
                <a:gd name="T88" fmla="*/ 794 w 964"/>
                <a:gd name="T89" fmla="*/ 0 h 1248"/>
                <a:gd name="T90" fmla="*/ 907 w 964"/>
                <a:gd name="T91" fmla="*/ 0 h 1248"/>
                <a:gd name="T92" fmla="*/ 907 w 964"/>
                <a:gd name="T93" fmla="*/ 57 h 1248"/>
                <a:gd name="T94" fmla="*/ 964 w 964"/>
                <a:gd name="T95" fmla="*/ 57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964" h="1248">
                  <a:moveTo>
                    <a:pt x="964" y="57"/>
                  </a:moveTo>
                  <a:lnTo>
                    <a:pt x="964" y="227"/>
                  </a:lnTo>
                  <a:lnTo>
                    <a:pt x="907" y="227"/>
                  </a:lnTo>
                  <a:lnTo>
                    <a:pt x="907" y="454"/>
                  </a:lnTo>
                  <a:lnTo>
                    <a:pt x="850" y="454"/>
                  </a:lnTo>
                  <a:lnTo>
                    <a:pt x="850" y="567"/>
                  </a:lnTo>
                  <a:lnTo>
                    <a:pt x="907" y="567"/>
                  </a:lnTo>
                  <a:lnTo>
                    <a:pt x="907" y="624"/>
                  </a:lnTo>
                  <a:lnTo>
                    <a:pt x="907" y="681"/>
                  </a:lnTo>
                  <a:lnTo>
                    <a:pt x="850" y="681"/>
                  </a:lnTo>
                  <a:lnTo>
                    <a:pt x="850" y="964"/>
                  </a:lnTo>
                  <a:lnTo>
                    <a:pt x="737" y="964"/>
                  </a:lnTo>
                  <a:lnTo>
                    <a:pt x="737" y="1078"/>
                  </a:lnTo>
                  <a:lnTo>
                    <a:pt x="510" y="1078"/>
                  </a:lnTo>
                  <a:lnTo>
                    <a:pt x="510" y="1191"/>
                  </a:lnTo>
                  <a:lnTo>
                    <a:pt x="397" y="1191"/>
                  </a:lnTo>
                  <a:lnTo>
                    <a:pt x="397" y="1248"/>
                  </a:lnTo>
                  <a:lnTo>
                    <a:pt x="283" y="1248"/>
                  </a:lnTo>
                  <a:lnTo>
                    <a:pt x="283" y="1191"/>
                  </a:lnTo>
                  <a:lnTo>
                    <a:pt x="113" y="1191"/>
                  </a:lnTo>
                  <a:lnTo>
                    <a:pt x="113" y="1248"/>
                  </a:lnTo>
                  <a:lnTo>
                    <a:pt x="0" y="1248"/>
                  </a:lnTo>
                  <a:lnTo>
                    <a:pt x="0" y="1078"/>
                  </a:lnTo>
                  <a:lnTo>
                    <a:pt x="113" y="1078"/>
                  </a:lnTo>
                  <a:lnTo>
                    <a:pt x="113" y="1021"/>
                  </a:lnTo>
                  <a:lnTo>
                    <a:pt x="170" y="1021"/>
                  </a:lnTo>
                  <a:lnTo>
                    <a:pt x="170" y="964"/>
                  </a:lnTo>
                  <a:lnTo>
                    <a:pt x="227" y="964"/>
                  </a:lnTo>
                  <a:lnTo>
                    <a:pt x="227" y="908"/>
                  </a:lnTo>
                  <a:lnTo>
                    <a:pt x="283" y="908"/>
                  </a:lnTo>
                  <a:lnTo>
                    <a:pt x="283" y="851"/>
                  </a:lnTo>
                  <a:lnTo>
                    <a:pt x="340" y="851"/>
                  </a:lnTo>
                  <a:lnTo>
                    <a:pt x="340" y="737"/>
                  </a:lnTo>
                  <a:lnTo>
                    <a:pt x="283" y="737"/>
                  </a:lnTo>
                  <a:lnTo>
                    <a:pt x="283" y="624"/>
                  </a:lnTo>
                  <a:lnTo>
                    <a:pt x="454" y="624"/>
                  </a:lnTo>
                  <a:lnTo>
                    <a:pt x="454" y="567"/>
                  </a:lnTo>
                  <a:lnTo>
                    <a:pt x="510" y="567"/>
                  </a:lnTo>
                  <a:lnTo>
                    <a:pt x="510" y="511"/>
                  </a:lnTo>
                  <a:lnTo>
                    <a:pt x="624" y="511"/>
                  </a:lnTo>
                  <a:lnTo>
                    <a:pt x="624" y="397"/>
                  </a:lnTo>
                  <a:lnTo>
                    <a:pt x="680" y="397"/>
                  </a:lnTo>
                  <a:lnTo>
                    <a:pt x="680" y="57"/>
                  </a:lnTo>
                  <a:lnTo>
                    <a:pt x="794" y="57"/>
                  </a:lnTo>
                  <a:lnTo>
                    <a:pt x="794" y="0"/>
                  </a:lnTo>
                  <a:lnTo>
                    <a:pt x="907" y="0"/>
                  </a:lnTo>
                  <a:lnTo>
                    <a:pt x="907" y="57"/>
                  </a:lnTo>
                  <a:lnTo>
                    <a:pt x="964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4" name="Freeform 304">
              <a:extLst>
                <a:ext uri="{FF2B5EF4-FFF2-40B4-BE49-F238E27FC236}">
                  <a16:creationId xmlns:a16="http://schemas.microsoft.com/office/drawing/2014/main" id="{E4F1DE2C-040F-4361-85F3-6EB5E4CE5F9C}"/>
                </a:ext>
              </a:extLst>
            </p:cNvPr>
            <p:cNvSpPr>
              <a:spLocks/>
            </p:cNvSpPr>
            <p:nvPr/>
          </p:nvSpPr>
          <p:spPr bwMode="auto">
            <a:xfrm>
              <a:off x="2854" y="1934"/>
              <a:ext cx="737" cy="1134"/>
            </a:xfrm>
            <a:custGeom>
              <a:avLst/>
              <a:gdLst>
                <a:gd name="T0" fmla="*/ 737 w 737"/>
                <a:gd name="T1" fmla="*/ 170 h 1134"/>
                <a:gd name="T2" fmla="*/ 737 w 737"/>
                <a:gd name="T3" fmla="*/ 340 h 1134"/>
                <a:gd name="T4" fmla="*/ 680 w 737"/>
                <a:gd name="T5" fmla="*/ 340 h 1134"/>
                <a:gd name="T6" fmla="*/ 680 w 737"/>
                <a:gd name="T7" fmla="*/ 397 h 1134"/>
                <a:gd name="T8" fmla="*/ 737 w 737"/>
                <a:gd name="T9" fmla="*/ 397 h 1134"/>
                <a:gd name="T10" fmla="*/ 737 w 737"/>
                <a:gd name="T11" fmla="*/ 454 h 1134"/>
                <a:gd name="T12" fmla="*/ 680 w 737"/>
                <a:gd name="T13" fmla="*/ 454 h 1134"/>
                <a:gd name="T14" fmla="*/ 680 w 737"/>
                <a:gd name="T15" fmla="*/ 907 h 1134"/>
                <a:gd name="T16" fmla="*/ 624 w 737"/>
                <a:gd name="T17" fmla="*/ 907 h 1134"/>
                <a:gd name="T18" fmla="*/ 624 w 737"/>
                <a:gd name="T19" fmla="*/ 1021 h 1134"/>
                <a:gd name="T20" fmla="*/ 510 w 737"/>
                <a:gd name="T21" fmla="*/ 1021 h 1134"/>
                <a:gd name="T22" fmla="*/ 510 w 737"/>
                <a:gd name="T23" fmla="*/ 1077 h 1134"/>
                <a:gd name="T24" fmla="*/ 454 w 737"/>
                <a:gd name="T25" fmla="*/ 1077 h 1134"/>
                <a:gd name="T26" fmla="*/ 454 w 737"/>
                <a:gd name="T27" fmla="*/ 1134 h 1134"/>
                <a:gd name="T28" fmla="*/ 340 w 737"/>
                <a:gd name="T29" fmla="*/ 1134 h 1134"/>
                <a:gd name="T30" fmla="*/ 340 w 737"/>
                <a:gd name="T31" fmla="*/ 1077 h 1134"/>
                <a:gd name="T32" fmla="*/ 227 w 737"/>
                <a:gd name="T33" fmla="*/ 1077 h 1134"/>
                <a:gd name="T34" fmla="*/ 227 w 737"/>
                <a:gd name="T35" fmla="*/ 1021 h 1134"/>
                <a:gd name="T36" fmla="*/ 170 w 737"/>
                <a:gd name="T37" fmla="*/ 1021 h 1134"/>
                <a:gd name="T38" fmla="*/ 170 w 737"/>
                <a:gd name="T39" fmla="*/ 964 h 1134"/>
                <a:gd name="T40" fmla="*/ 113 w 737"/>
                <a:gd name="T41" fmla="*/ 964 h 1134"/>
                <a:gd name="T42" fmla="*/ 113 w 737"/>
                <a:gd name="T43" fmla="*/ 907 h 1134"/>
                <a:gd name="T44" fmla="*/ 57 w 737"/>
                <a:gd name="T45" fmla="*/ 907 h 1134"/>
                <a:gd name="T46" fmla="*/ 57 w 737"/>
                <a:gd name="T47" fmla="*/ 851 h 1134"/>
                <a:gd name="T48" fmla="*/ 0 w 737"/>
                <a:gd name="T49" fmla="*/ 851 h 1134"/>
                <a:gd name="T50" fmla="*/ 0 w 737"/>
                <a:gd name="T51" fmla="*/ 737 h 1134"/>
                <a:gd name="T52" fmla="*/ 57 w 737"/>
                <a:gd name="T53" fmla="*/ 737 h 1134"/>
                <a:gd name="T54" fmla="*/ 57 w 737"/>
                <a:gd name="T55" fmla="*/ 680 h 1134"/>
                <a:gd name="T56" fmla="*/ 0 w 737"/>
                <a:gd name="T57" fmla="*/ 680 h 1134"/>
                <a:gd name="T58" fmla="*/ 0 w 737"/>
                <a:gd name="T59" fmla="*/ 624 h 1134"/>
                <a:gd name="T60" fmla="*/ 57 w 737"/>
                <a:gd name="T61" fmla="*/ 624 h 1134"/>
                <a:gd name="T62" fmla="*/ 57 w 737"/>
                <a:gd name="T63" fmla="*/ 397 h 1134"/>
                <a:gd name="T64" fmla="*/ 0 w 737"/>
                <a:gd name="T65" fmla="*/ 397 h 1134"/>
                <a:gd name="T66" fmla="*/ 0 w 737"/>
                <a:gd name="T67" fmla="*/ 170 h 1134"/>
                <a:gd name="T68" fmla="*/ 113 w 737"/>
                <a:gd name="T69" fmla="*/ 170 h 1134"/>
                <a:gd name="T70" fmla="*/ 113 w 737"/>
                <a:gd name="T71" fmla="*/ 113 h 1134"/>
                <a:gd name="T72" fmla="*/ 170 w 737"/>
                <a:gd name="T73" fmla="*/ 113 h 1134"/>
                <a:gd name="T74" fmla="*/ 170 w 737"/>
                <a:gd name="T75" fmla="*/ 0 h 1134"/>
                <a:gd name="T76" fmla="*/ 397 w 737"/>
                <a:gd name="T77" fmla="*/ 0 h 1134"/>
                <a:gd name="T78" fmla="*/ 397 w 737"/>
                <a:gd name="T79" fmla="*/ 57 h 1134"/>
                <a:gd name="T80" fmla="*/ 567 w 737"/>
                <a:gd name="T81" fmla="*/ 57 h 1134"/>
                <a:gd name="T82" fmla="*/ 567 w 737"/>
                <a:gd name="T83" fmla="*/ 113 h 1134"/>
                <a:gd name="T84" fmla="*/ 680 w 737"/>
                <a:gd name="T85" fmla="*/ 113 h 1134"/>
                <a:gd name="T86" fmla="*/ 680 w 737"/>
                <a:gd name="T87" fmla="*/ 170 h 1134"/>
                <a:gd name="T88" fmla="*/ 737 w 737"/>
                <a:gd name="T89" fmla="*/ 17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37" h="1134">
                  <a:moveTo>
                    <a:pt x="737" y="170"/>
                  </a:moveTo>
                  <a:lnTo>
                    <a:pt x="737" y="340"/>
                  </a:lnTo>
                  <a:lnTo>
                    <a:pt x="680" y="340"/>
                  </a:lnTo>
                  <a:lnTo>
                    <a:pt x="680" y="397"/>
                  </a:lnTo>
                  <a:lnTo>
                    <a:pt x="737" y="397"/>
                  </a:lnTo>
                  <a:lnTo>
                    <a:pt x="737" y="454"/>
                  </a:lnTo>
                  <a:lnTo>
                    <a:pt x="680" y="454"/>
                  </a:lnTo>
                  <a:lnTo>
                    <a:pt x="680" y="907"/>
                  </a:lnTo>
                  <a:lnTo>
                    <a:pt x="624" y="907"/>
                  </a:lnTo>
                  <a:lnTo>
                    <a:pt x="624" y="1021"/>
                  </a:lnTo>
                  <a:lnTo>
                    <a:pt x="510" y="1021"/>
                  </a:lnTo>
                  <a:lnTo>
                    <a:pt x="510" y="1077"/>
                  </a:lnTo>
                  <a:lnTo>
                    <a:pt x="454" y="1077"/>
                  </a:lnTo>
                  <a:lnTo>
                    <a:pt x="454" y="1134"/>
                  </a:lnTo>
                  <a:lnTo>
                    <a:pt x="340" y="1134"/>
                  </a:lnTo>
                  <a:lnTo>
                    <a:pt x="340" y="1077"/>
                  </a:lnTo>
                  <a:lnTo>
                    <a:pt x="227" y="1077"/>
                  </a:lnTo>
                  <a:lnTo>
                    <a:pt x="227" y="1021"/>
                  </a:lnTo>
                  <a:lnTo>
                    <a:pt x="170" y="1021"/>
                  </a:lnTo>
                  <a:lnTo>
                    <a:pt x="170" y="964"/>
                  </a:lnTo>
                  <a:lnTo>
                    <a:pt x="113" y="964"/>
                  </a:lnTo>
                  <a:lnTo>
                    <a:pt x="113" y="907"/>
                  </a:lnTo>
                  <a:lnTo>
                    <a:pt x="57" y="907"/>
                  </a:lnTo>
                  <a:lnTo>
                    <a:pt x="57" y="851"/>
                  </a:lnTo>
                  <a:lnTo>
                    <a:pt x="0" y="851"/>
                  </a:lnTo>
                  <a:lnTo>
                    <a:pt x="0" y="737"/>
                  </a:lnTo>
                  <a:lnTo>
                    <a:pt x="57" y="737"/>
                  </a:lnTo>
                  <a:lnTo>
                    <a:pt x="57" y="680"/>
                  </a:lnTo>
                  <a:lnTo>
                    <a:pt x="0" y="680"/>
                  </a:lnTo>
                  <a:lnTo>
                    <a:pt x="0" y="624"/>
                  </a:lnTo>
                  <a:lnTo>
                    <a:pt x="57" y="624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170"/>
                  </a:lnTo>
                  <a:lnTo>
                    <a:pt x="113" y="170"/>
                  </a:lnTo>
                  <a:lnTo>
                    <a:pt x="113" y="113"/>
                  </a:lnTo>
                  <a:lnTo>
                    <a:pt x="170" y="113"/>
                  </a:lnTo>
                  <a:lnTo>
                    <a:pt x="170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567" y="57"/>
                  </a:lnTo>
                  <a:lnTo>
                    <a:pt x="567" y="113"/>
                  </a:lnTo>
                  <a:lnTo>
                    <a:pt x="680" y="113"/>
                  </a:lnTo>
                  <a:lnTo>
                    <a:pt x="680" y="170"/>
                  </a:lnTo>
                  <a:lnTo>
                    <a:pt x="737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5" name="Freeform 306">
              <a:extLst>
                <a:ext uri="{FF2B5EF4-FFF2-40B4-BE49-F238E27FC236}">
                  <a16:creationId xmlns:a16="http://schemas.microsoft.com/office/drawing/2014/main" id="{67BBCD13-9311-4714-A5D9-53467D2EC490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5" y="1480"/>
              <a:ext cx="1077" cy="1475"/>
            </a:xfrm>
            <a:custGeom>
              <a:avLst/>
              <a:gdLst>
                <a:gd name="T0" fmla="*/ 1077 w 1077"/>
                <a:gd name="T1" fmla="*/ 681 h 1475"/>
                <a:gd name="T2" fmla="*/ 1077 w 1077"/>
                <a:gd name="T3" fmla="*/ 794 h 1475"/>
                <a:gd name="T4" fmla="*/ 1020 w 1077"/>
                <a:gd name="T5" fmla="*/ 794 h 1475"/>
                <a:gd name="T6" fmla="*/ 1020 w 1077"/>
                <a:gd name="T7" fmla="*/ 908 h 1475"/>
                <a:gd name="T8" fmla="*/ 964 w 1077"/>
                <a:gd name="T9" fmla="*/ 908 h 1475"/>
                <a:gd name="T10" fmla="*/ 964 w 1077"/>
                <a:gd name="T11" fmla="*/ 1078 h 1475"/>
                <a:gd name="T12" fmla="*/ 1020 w 1077"/>
                <a:gd name="T13" fmla="*/ 1078 h 1475"/>
                <a:gd name="T14" fmla="*/ 1020 w 1077"/>
                <a:gd name="T15" fmla="*/ 1248 h 1475"/>
                <a:gd name="T16" fmla="*/ 964 w 1077"/>
                <a:gd name="T17" fmla="*/ 1248 h 1475"/>
                <a:gd name="T18" fmla="*/ 964 w 1077"/>
                <a:gd name="T19" fmla="*/ 1361 h 1475"/>
                <a:gd name="T20" fmla="*/ 907 w 1077"/>
                <a:gd name="T21" fmla="*/ 1361 h 1475"/>
                <a:gd name="T22" fmla="*/ 907 w 1077"/>
                <a:gd name="T23" fmla="*/ 1475 h 1475"/>
                <a:gd name="T24" fmla="*/ 737 w 1077"/>
                <a:gd name="T25" fmla="*/ 1475 h 1475"/>
                <a:gd name="T26" fmla="*/ 737 w 1077"/>
                <a:gd name="T27" fmla="*/ 1418 h 1475"/>
                <a:gd name="T28" fmla="*/ 624 w 1077"/>
                <a:gd name="T29" fmla="*/ 1418 h 1475"/>
                <a:gd name="T30" fmla="*/ 624 w 1077"/>
                <a:gd name="T31" fmla="*/ 1305 h 1475"/>
                <a:gd name="T32" fmla="*/ 680 w 1077"/>
                <a:gd name="T33" fmla="*/ 1305 h 1475"/>
                <a:gd name="T34" fmla="*/ 680 w 1077"/>
                <a:gd name="T35" fmla="*/ 1248 h 1475"/>
                <a:gd name="T36" fmla="*/ 624 w 1077"/>
                <a:gd name="T37" fmla="*/ 1248 h 1475"/>
                <a:gd name="T38" fmla="*/ 624 w 1077"/>
                <a:gd name="T39" fmla="*/ 1191 h 1475"/>
                <a:gd name="T40" fmla="*/ 567 w 1077"/>
                <a:gd name="T41" fmla="*/ 1191 h 1475"/>
                <a:gd name="T42" fmla="*/ 567 w 1077"/>
                <a:gd name="T43" fmla="*/ 1134 h 1475"/>
                <a:gd name="T44" fmla="*/ 340 w 1077"/>
                <a:gd name="T45" fmla="*/ 1134 h 1475"/>
                <a:gd name="T46" fmla="*/ 340 w 1077"/>
                <a:gd name="T47" fmla="*/ 1078 h 1475"/>
                <a:gd name="T48" fmla="*/ 283 w 1077"/>
                <a:gd name="T49" fmla="*/ 1078 h 1475"/>
                <a:gd name="T50" fmla="*/ 283 w 1077"/>
                <a:gd name="T51" fmla="*/ 964 h 1475"/>
                <a:gd name="T52" fmla="*/ 227 w 1077"/>
                <a:gd name="T53" fmla="*/ 964 h 1475"/>
                <a:gd name="T54" fmla="*/ 227 w 1077"/>
                <a:gd name="T55" fmla="*/ 908 h 1475"/>
                <a:gd name="T56" fmla="*/ 57 w 1077"/>
                <a:gd name="T57" fmla="*/ 908 h 1475"/>
                <a:gd name="T58" fmla="*/ 57 w 1077"/>
                <a:gd name="T59" fmla="*/ 851 h 1475"/>
                <a:gd name="T60" fmla="*/ 0 w 1077"/>
                <a:gd name="T61" fmla="*/ 851 h 1475"/>
                <a:gd name="T62" fmla="*/ 0 w 1077"/>
                <a:gd name="T63" fmla="*/ 738 h 1475"/>
                <a:gd name="T64" fmla="*/ 57 w 1077"/>
                <a:gd name="T65" fmla="*/ 738 h 1475"/>
                <a:gd name="T66" fmla="*/ 57 w 1077"/>
                <a:gd name="T67" fmla="*/ 681 h 1475"/>
                <a:gd name="T68" fmla="*/ 113 w 1077"/>
                <a:gd name="T69" fmla="*/ 681 h 1475"/>
                <a:gd name="T70" fmla="*/ 113 w 1077"/>
                <a:gd name="T71" fmla="*/ 454 h 1475"/>
                <a:gd name="T72" fmla="*/ 170 w 1077"/>
                <a:gd name="T73" fmla="*/ 454 h 1475"/>
                <a:gd name="T74" fmla="*/ 170 w 1077"/>
                <a:gd name="T75" fmla="*/ 397 h 1475"/>
                <a:gd name="T76" fmla="*/ 227 w 1077"/>
                <a:gd name="T77" fmla="*/ 397 h 1475"/>
                <a:gd name="T78" fmla="*/ 227 w 1077"/>
                <a:gd name="T79" fmla="*/ 284 h 1475"/>
                <a:gd name="T80" fmla="*/ 340 w 1077"/>
                <a:gd name="T81" fmla="*/ 284 h 1475"/>
                <a:gd name="T82" fmla="*/ 340 w 1077"/>
                <a:gd name="T83" fmla="*/ 227 h 1475"/>
                <a:gd name="T84" fmla="*/ 397 w 1077"/>
                <a:gd name="T85" fmla="*/ 227 h 1475"/>
                <a:gd name="T86" fmla="*/ 397 w 1077"/>
                <a:gd name="T87" fmla="*/ 57 h 1475"/>
                <a:gd name="T88" fmla="*/ 453 w 1077"/>
                <a:gd name="T89" fmla="*/ 57 h 1475"/>
                <a:gd name="T90" fmla="*/ 453 w 1077"/>
                <a:gd name="T91" fmla="*/ 0 h 1475"/>
                <a:gd name="T92" fmla="*/ 680 w 1077"/>
                <a:gd name="T93" fmla="*/ 0 h 1475"/>
                <a:gd name="T94" fmla="*/ 680 w 1077"/>
                <a:gd name="T95" fmla="*/ 227 h 1475"/>
                <a:gd name="T96" fmla="*/ 737 w 1077"/>
                <a:gd name="T97" fmla="*/ 227 h 1475"/>
                <a:gd name="T98" fmla="*/ 737 w 1077"/>
                <a:gd name="T99" fmla="*/ 284 h 1475"/>
                <a:gd name="T100" fmla="*/ 794 w 1077"/>
                <a:gd name="T101" fmla="*/ 284 h 1475"/>
                <a:gd name="T102" fmla="*/ 794 w 1077"/>
                <a:gd name="T103" fmla="*/ 341 h 1475"/>
                <a:gd name="T104" fmla="*/ 850 w 1077"/>
                <a:gd name="T105" fmla="*/ 341 h 1475"/>
                <a:gd name="T106" fmla="*/ 850 w 1077"/>
                <a:gd name="T107" fmla="*/ 397 h 1475"/>
                <a:gd name="T108" fmla="*/ 907 w 1077"/>
                <a:gd name="T109" fmla="*/ 397 h 1475"/>
                <a:gd name="T110" fmla="*/ 907 w 1077"/>
                <a:gd name="T111" fmla="*/ 624 h 1475"/>
                <a:gd name="T112" fmla="*/ 964 w 1077"/>
                <a:gd name="T113" fmla="*/ 624 h 1475"/>
                <a:gd name="T114" fmla="*/ 964 w 1077"/>
                <a:gd name="T115" fmla="*/ 681 h 1475"/>
                <a:gd name="T116" fmla="*/ 1077 w 1077"/>
                <a:gd name="T117" fmla="*/ 681 h 14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077" h="1475">
                  <a:moveTo>
                    <a:pt x="1077" y="681"/>
                  </a:moveTo>
                  <a:lnTo>
                    <a:pt x="1077" y="794"/>
                  </a:lnTo>
                  <a:lnTo>
                    <a:pt x="1020" y="794"/>
                  </a:lnTo>
                  <a:lnTo>
                    <a:pt x="1020" y="908"/>
                  </a:lnTo>
                  <a:lnTo>
                    <a:pt x="964" y="908"/>
                  </a:lnTo>
                  <a:lnTo>
                    <a:pt x="964" y="1078"/>
                  </a:lnTo>
                  <a:lnTo>
                    <a:pt x="1020" y="1078"/>
                  </a:lnTo>
                  <a:lnTo>
                    <a:pt x="1020" y="1248"/>
                  </a:lnTo>
                  <a:lnTo>
                    <a:pt x="964" y="1248"/>
                  </a:lnTo>
                  <a:lnTo>
                    <a:pt x="964" y="1361"/>
                  </a:lnTo>
                  <a:lnTo>
                    <a:pt x="907" y="1361"/>
                  </a:lnTo>
                  <a:lnTo>
                    <a:pt x="907" y="1475"/>
                  </a:lnTo>
                  <a:lnTo>
                    <a:pt x="737" y="1475"/>
                  </a:lnTo>
                  <a:lnTo>
                    <a:pt x="737" y="1418"/>
                  </a:lnTo>
                  <a:lnTo>
                    <a:pt x="624" y="1418"/>
                  </a:lnTo>
                  <a:lnTo>
                    <a:pt x="624" y="1305"/>
                  </a:lnTo>
                  <a:lnTo>
                    <a:pt x="680" y="1305"/>
                  </a:lnTo>
                  <a:lnTo>
                    <a:pt x="680" y="1248"/>
                  </a:lnTo>
                  <a:lnTo>
                    <a:pt x="624" y="1248"/>
                  </a:lnTo>
                  <a:lnTo>
                    <a:pt x="624" y="1191"/>
                  </a:lnTo>
                  <a:lnTo>
                    <a:pt x="567" y="1191"/>
                  </a:lnTo>
                  <a:lnTo>
                    <a:pt x="567" y="1134"/>
                  </a:lnTo>
                  <a:lnTo>
                    <a:pt x="340" y="1134"/>
                  </a:lnTo>
                  <a:lnTo>
                    <a:pt x="340" y="1078"/>
                  </a:lnTo>
                  <a:lnTo>
                    <a:pt x="283" y="1078"/>
                  </a:lnTo>
                  <a:lnTo>
                    <a:pt x="283" y="964"/>
                  </a:lnTo>
                  <a:lnTo>
                    <a:pt x="227" y="964"/>
                  </a:lnTo>
                  <a:lnTo>
                    <a:pt x="227" y="908"/>
                  </a:lnTo>
                  <a:lnTo>
                    <a:pt x="57" y="908"/>
                  </a:lnTo>
                  <a:lnTo>
                    <a:pt x="57" y="851"/>
                  </a:lnTo>
                  <a:lnTo>
                    <a:pt x="0" y="851"/>
                  </a:lnTo>
                  <a:lnTo>
                    <a:pt x="0" y="738"/>
                  </a:lnTo>
                  <a:lnTo>
                    <a:pt x="57" y="738"/>
                  </a:lnTo>
                  <a:lnTo>
                    <a:pt x="57" y="681"/>
                  </a:lnTo>
                  <a:lnTo>
                    <a:pt x="113" y="681"/>
                  </a:lnTo>
                  <a:lnTo>
                    <a:pt x="113" y="454"/>
                  </a:lnTo>
                  <a:lnTo>
                    <a:pt x="170" y="454"/>
                  </a:lnTo>
                  <a:lnTo>
                    <a:pt x="170" y="397"/>
                  </a:lnTo>
                  <a:lnTo>
                    <a:pt x="227" y="397"/>
                  </a:lnTo>
                  <a:lnTo>
                    <a:pt x="227" y="284"/>
                  </a:lnTo>
                  <a:lnTo>
                    <a:pt x="340" y="284"/>
                  </a:lnTo>
                  <a:lnTo>
                    <a:pt x="340" y="227"/>
                  </a:lnTo>
                  <a:lnTo>
                    <a:pt x="397" y="227"/>
                  </a:lnTo>
                  <a:lnTo>
                    <a:pt x="397" y="57"/>
                  </a:lnTo>
                  <a:lnTo>
                    <a:pt x="453" y="57"/>
                  </a:lnTo>
                  <a:lnTo>
                    <a:pt x="453" y="0"/>
                  </a:lnTo>
                  <a:lnTo>
                    <a:pt x="680" y="0"/>
                  </a:lnTo>
                  <a:lnTo>
                    <a:pt x="680" y="227"/>
                  </a:lnTo>
                  <a:lnTo>
                    <a:pt x="737" y="227"/>
                  </a:lnTo>
                  <a:lnTo>
                    <a:pt x="737" y="284"/>
                  </a:lnTo>
                  <a:lnTo>
                    <a:pt x="794" y="284"/>
                  </a:lnTo>
                  <a:lnTo>
                    <a:pt x="794" y="341"/>
                  </a:lnTo>
                  <a:lnTo>
                    <a:pt x="850" y="341"/>
                  </a:lnTo>
                  <a:lnTo>
                    <a:pt x="850" y="397"/>
                  </a:lnTo>
                  <a:lnTo>
                    <a:pt x="907" y="397"/>
                  </a:lnTo>
                  <a:lnTo>
                    <a:pt x="907" y="624"/>
                  </a:lnTo>
                  <a:lnTo>
                    <a:pt x="964" y="624"/>
                  </a:lnTo>
                  <a:lnTo>
                    <a:pt x="964" y="681"/>
                  </a:lnTo>
                  <a:lnTo>
                    <a:pt x="1077" y="68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6" name="Freeform 307">
              <a:extLst>
                <a:ext uri="{FF2B5EF4-FFF2-40B4-BE49-F238E27FC236}">
                  <a16:creationId xmlns:a16="http://schemas.microsoft.com/office/drawing/2014/main" id="{BA17048B-60F8-4850-AF02-CF17D0A4ED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1480"/>
              <a:ext cx="1304" cy="1078"/>
            </a:xfrm>
            <a:custGeom>
              <a:avLst/>
              <a:gdLst>
                <a:gd name="T0" fmla="*/ 1304 w 1304"/>
                <a:gd name="T1" fmla="*/ 0 h 1078"/>
                <a:gd name="T2" fmla="*/ 1191 w 1304"/>
                <a:gd name="T3" fmla="*/ 0 h 1078"/>
                <a:gd name="T4" fmla="*/ 1191 w 1304"/>
                <a:gd name="T5" fmla="*/ 57 h 1078"/>
                <a:gd name="T6" fmla="*/ 1134 w 1304"/>
                <a:gd name="T7" fmla="*/ 57 h 1078"/>
                <a:gd name="T8" fmla="*/ 1134 w 1304"/>
                <a:gd name="T9" fmla="*/ 114 h 1078"/>
                <a:gd name="T10" fmla="*/ 1021 w 1304"/>
                <a:gd name="T11" fmla="*/ 114 h 1078"/>
                <a:gd name="T12" fmla="*/ 1021 w 1304"/>
                <a:gd name="T13" fmla="*/ 171 h 1078"/>
                <a:gd name="T14" fmla="*/ 908 w 1304"/>
                <a:gd name="T15" fmla="*/ 171 h 1078"/>
                <a:gd name="T16" fmla="*/ 908 w 1304"/>
                <a:gd name="T17" fmla="*/ 227 h 1078"/>
                <a:gd name="T18" fmla="*/ 851 w 1304"/>
                <a:gd name="T19" fmla="*/ 227 h 1078"/>
                <a:gd name="T20" fmla="*/ 851 w 1304"/>
                <a:gd name="T21" fmla="*/ 284 h 1078"/>
                <a:gd name="T22" fmla="*/ 397 w 1304"/>
                <a:gd name="T23" fmla="*/ 284 h 1078"/>
                <a:gd name="T24" fmla="*/ 397 w 1304"/>
                <a:gd name="T25" fmla="*/ 341 h 1078"/>
                <a:gd name="T26" fmla="*/ 454 w 1304"/>
                <a:gd name="T27" fmla="*/ 341 h 1078"/>
                <a:gd name="T28" fmla="*/ 454 w 1304"/>
                <a:gd name="T29" fmla="*/ 397 h 1078"/>
                <a:gd name="T30" fmla="*/ 511 w 1304"/>
                <a:gd name="T31" fmla="*/ 397 h 1078"/>
                <a:gd name="T32" fmla="*/ 511 w 1304"/>
                <a:gd name="T33" fmla="*/ 454 h 1078"/>
                <a:gd name="T34" fmla="*/ 397 w 1304"/>
                <a:gd name="T35" fmla="*/ 454 h 1078"/>
                <a:gd name="T36" fmla="*/ 397 w 1304"/>
                <a:gd name="T37" fmla="*/ 511 h 1078"/>
                <a:gd name="T38" fmla="*/ 341 w 1304"/>
                <a:gd name="T39" fmla="*/ 511 h 1078"/>
                <a:gd name="T40" fmla="*/ 341 w 1304"/>
                <a:gd name="T41" fmla="*/ 567 h 1078"/>
                <a:gd name="T42" fmla="*/ 284 w 1304"/>
                <a:gd name="T43" fmla="*/ 567 h 1078"/>
                <a:gd name="T44" fmla="*/ 284 w 1304"/>
                <a:gd name="T45" fmla="*/ 738 h 1078"/>
                <a:gd name="T46" fmla="*/ 57 w 1304"/>
                <a:gd name="T47" fmla="*/ 738 h 1078"/>
                <a:gd name="T48" fmla="*/ 57 w 1304"/>
                <a:gd name="T49" fmla="*/ 794 h 1078"/>
                <a:gd name="T50" fmla="*/ 0 w 1304"/>
                <a:gd name="T51" fmla="*/ 794 h 1078"/>
                <a:gd name="T52" fmla="*/ 0 w 1304"/>
                <a:gd name="T53" fmla="*/ 851 h 1078"/>
                <a:gd name="T54" fmla="*/ 57 w 1304"/>
                <a:gd name="T55" fmla="*/ 851 h 1078"/>
                <a:gd name="T56" fmla="*/ 57 w 1304"/>
                <a:gd name="T57" fmla="*/ 908 h 1078"/>
                <a:gd name="T58" fmla="*/ 0 w 1304"/>
                <a:gd name="T59" fmla="*/ 908 h 1078"/>
                <a:gd name="T60" fmla="*/ 0 w 1304"/>
                <a:gd name="T61" fmla="*/ 1021 h 1078"/>
                <a:gd name="T62" fmla="*/ 114 w 1304"/>
                <a:gd name="T63" fmla="*/ 1021 h 1078"/>
                <a:gd name="T64" fmla="*/ 114 w 1304"/>
                <a:gd name="T65" fmla="*/ 964 h 1078"/>
                <a:gd name="T66" fmla="*/ 227 w 1304"/>
                <a:gd name="T67" fmla="*/ 964 h 1078"/>
                <a:gd name="T68" fmla="*/ 227 w 1304"/>
                <a:gd name="T69" fmla="*/ 1021 h 1078"/>
                <a:gd name="T70" fmla="*/ 284 w 1304"/>
                <a:gd name="T71" fmla="*/ 1021 h 1078"/>
                <a:gd name="T72" fmla="*/ 284 w 1304"/>
                <a:gd name="T73" fmla="*/ 1078 h 1078"/>
                <a:gd name="T74" fmla="*/ 454 w 1304"/>
                <a:gd name="T75" fmla="*/ 1078 h 1078"/>
                <a:gd name="T76" fmla="*/ 454 w 1304"/>
                <a:gd name="T77" fmla="*/ 1021 h 1078"/>
                <a:gd name="T78" fmla="*/ 567 w 1304"/>
                <a:gd name="T79" fmla="*/ 1021 h 1078"/>
                <a:gd name="T80" fmla="*/ 567 w 1304"/>
                <a:gd name="T81" fmla="*/ 964 h 1078"/>
                <a:gd name="T82" fmla="*/ 681 w 1304"/>
                <a:gd name="T83" fmla="*/ 964 h 1078"/>
                <a:gd name="T84" fmla="*/ 681 w 1304"/>
                <a:gd name="T85" fmla="*/ 851 h 1078"/>
                <a:gd name="T86" fmla="*/ 851 w 1304"/>
                <a:gd name="T87" fmla="*/ 851 h 1078"/>
                <a:gd name="T88" fmla="*/ 851 w 1304"/>
                <a:gd name="T89" fmla="*/ 738 h 1078"/>
                <a:gd name="T90" fmla="*/ 908 w 1304"/>
                <a:gd name="T91" fmla="*/ 738 h 1078"/>
                <a:gd name="T92" fmla="*/ 908 w 1304"/>
                <a:gd name="T93" fmla="*/ 681 h 1078"/>
                <a:gd name="T94" fmla="*/ 964 w 1304"/>
                <a:gd name="T95" fmla="*/ 681 h 1078"/>
                <a:gd name="T96" fmla="*/ 964 w 1304"/>
                <a:gd name="T97" fmla="*/ 454 h 1078"/>
                <a:gd name="T98" fmla="*/ 1021 w 1304"/>
                <a:gd name="T99" fmla="*/ 454 h 1078"/>
                <a:gd name="T100" fmla="*/ 1021 w 1304"/>
                <a:gd name="T101" fmla="*/ 397 h 1078"/>
                <a:gd name="T102" fmla="*/ 1078 w 1304"/>
                <a:gd name="T103" fmla="*/ 397 h 1078"/>
                <a:gd name="T104" fmla="*/ 1078 w 1304"/>
                <a:gd name="T105" fmla="*/ 284 h 1078"/>
                <a:gd name="T106" fmla="*/ 1191 w 1304"/>
                <a:gd name="T107" fmla="*/ 284 h 1078"/>
                <a:gd name="T108" fmla="*/ 1191 w 1304"/>
                <a:gd name="T109" fmla="*/ 227 h 1078"/>
                <a:gd name="T110" fmla="*/ 1248 w 1304"/>
                <a:gd name="T111" fmla="*/ 227 h 1078"/>
                <a:gd name="T112" fmla="*/ 1248 w 1304"/>
                <a:gd name="T113" fmla="*/ 57 h 1078"/>
                <a:gd name="T114" fmla="*/ 1304 w 1304"/>
                <a:gd name="T115" fmla="*/ 57 h 1078"/>
                <a:gd name="T116" fmla="*/ 1304 w 1304"/>
                <a:gd name="T117" fmla="*/ 0 h 10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304" h="1078">
                  <a:moveTo>
                    <a:pt x="1304" y="0"/>
                  </a:moveTo>
                  <a:lnTo>
                    <a:pt x="1191" y="0"/>
                  </a:lnTo>
                  <a:lnTo>
                    <a:pt x="1191" y="57"/>
                  </a:lnTo>
                  <a:lnTo>
                    <a:pt x="1134" y="57"/>
                  </a:lnTo>
                  <a:lnTo>
                    <a:pt x="1134" y="114"/>
                  </a:lnTo>
                  <a:lnTo>
                    <a:pt x="1021" y="114"/>
                  </a:lnTo>
                  <a:lnTo>
                    <a:pt x="1021" y="171"/>
                  </a:lnTo>
                  <a:lnTo>
                    <a:pt x="908" y="171"/>
                  </a:lnTo>
                  <a:lnTo>
                    <a:pt x="908" y="227"/>
                  </a:lnTo>
                  <a:lnTo>
                    <a:pt x="851" y="227"/>
                  </a:lnTo>
                  <a:lnTo>
                    <a:pt x="851" y="284"/>
                  </a:lnTo>
                  <a:lnTo>
                    <a:pt x="397" y="284"/>
                  </a:lnTo>
                  <a:lnTo>
                    <a:pt x="397" y="341"/>
                  </a:lnTo>
                  <a:lnTo>
                    <a:pt x="454" y="341"/>
                  </a:lnTo>
                  <a:lnTo>
                    <a:pt x="454" y="397"/>
                  </a:lnTo>
                  <a:lnTo>
                    <a:pt x="511" y="397"/>
                  </a:lnTo>
                  <a:lnTo>
                    <a:pt x="511" y="454"/>
                  </a:lnTo>
                  <a:lnTo>
                    <a:pt x="397" y="454"/>
                  </a:lnTo>
                  <a:lnTo>
                    <a:pt x="397" y="511"/>
                  </a:lnTo>
                  <a:lnTo>
                    <a:pt x="341" y="511"/>
                  </a:lnTo>
                  <a:lnTo>
                    <a:pt x="341" y="567"/>
                  </a:lnTo>
                  <a:lnTo>
                    <a:pt x="284" y="567"/>
                  </a:lnTo>
                  <a:lnTo>
                    <a:pt x="284" y="738"/>
                  </a:lnTo>
                  <a:lnTo>
                    <a:pt x="57" y="738"/>
                  </a:lnTo>
                  <a:lnTo>
                    <a:pt x="57" y="794"/>
                  </a:lnTo>
                  <a:lnTo>
                    <a:pt x="0" y="794"/>
                  </a:lnTo>
                  <a:lnTo>
                    <a:pt x="0" y="851"/>
                  </a:lnTo>
                  <a:lnTo>
                    <a:pt x="57" y="851"/>
                  </a:lnTo>
                  <a:lnTo>
                    <a:pt x="57" y="908"/>
                  </a:lnTo>
                  <a:lnTo>
                    <a:pt x="0" y="908"/>
                  </a:lnTo>
                  <a:lnTo>
                    <a:pt x="0" y="1021"/>
                  </a:lnTo>
                  <a:lnTo>
                    <a:pt x="114" y="1021"/>
                  </a:lnTo>
                  <a:lnTo>
                    <a:pt x="114" y="964"/>
                  </a:lnTo>
                  <a:lnTo>
                    <a:pt x="227" y="964"/>
                  </a:lnTo>
                  <a:lnTo>
                    <a:pt x="227" y="1021"/>
                  </a:lnTo>
                  <a:lnTo>
                    <a:pt x="284" y="1021"/>
                  </a:lnTo>
                  <a:lnTo>
                    <a:pt x="284" y="1078"/>
                  </a:lnTo>
                  <a:lnTo>
                    <a:pt x="454" y="1078"/>
                  </a:lnTo>
                  <a:lnTo>
                    <a:pt x="454" y="1021"/>
                  </a:lnTo>
                  <a:lnTo>
                    <a:pt x="567" y="1021"/>
                  </a:lnTo>
                  <a:lnTo>
                    <a:pt x="567" y="964"/>
                  </a:lnTo>
                  <a:lnTo>
                    <a:pt x="681" y="964"/>
                  </a:lnTo>
                  <a:lnTo>
                    <a:pt x="681" y="851"/>
                  </a:lnTo>
                  <a:lnTo>
                    <a:pt x="851" y="851"/>
                  </a:lnTo>
                  <a:lnTo>
                    <a:pt x="851" y="738"/>
                  </a:lnTo>
                  <a:lnTo>
                    <a:pt x="908" y="738"/>
                  </a:lnTo>
                  <a:lnTo>
                    <a:pt x="908" y="681"/>
                  </a:lnTo>
                  <a:lnTo>
                    <a:pt x="964" y="681"/>
                  </a:lnTo>
                  <a:lnTo>
                    <a:pt x="964" y="454"/>
                  </a:lnTo>
                  <a:lnTo>
                    <a:pt x="1021" y="454"/>
                  </a:lnTo>
                  <a:lnTo>
                    <a:pt x="1021" y="397"/>
                  </a:lnTo>
                  <a:lnTo>
                    <a:pt x="1078" y="397"/>
                  </a:lnTo>
                  <a:lnTo>
                    <a:pt x="1078" y="284"/>
                  </a:lnTo>
                  <a:lnTo>
                    <a:pt x="1191" y="284"/>
                  </a:lnTo>
                  <a:lnTo>
                    <a:pt x="1191" y="227"/>
                  </a:lnTo>
                  <a:lnTo>
                    <a:pt x="1248" y="227"/>
                  </a:lnTo>
                  <a:lnTo>
                    <a:pt x="1248" y="57"/>
                  </a:lnTo>
                  <a:lnTo>
                    <a:pt x="1304" y="57"/>
                  </a:lnTo>
                  <a:lnTo>
                    <a:pt x="1304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7" name="Freeform 308">
              <a:extLst>
                <a:ext uri="{FF2B5EF4-FFF2-40B4-BE49-F238E27FC236}">
                  <a16:creationId xmlns:a16="http://schemas.microsoft.com/office/drawing/2014/main" id="{3466642A-A83F-4738-83A9-85BFF23EACEA}"/>
                </a:ext>
              </a:extLst>
            </p:cNvPr>
            <p:cNvSpPr>
              <a:spLocks/>
            </p:cNvSpPr>
            <p:nvPr/>
          </p:nvSpPr>
          <p:spPr bwMode="auto">
            <a:xfrm>
              <a:off x="3931" y="1140"/>
              <a:ext cx="851" cy="624"/>
            </a:xfrm>
            <a:custGeom>
              <a:avLst/>
              <a:gdLst>
                <a:gd name="T0" fmla="*/ 851 w 851"/>
                <a:gd name="T1" fmla="*/ 227 h 624"/>
                <a:gd name="T2" fmla="*/ 851 w 851"/>
                <a:gd name="T3" fmla="*/ 340 h 624"/>
                <a:gd name="T4" fmla="*/ 794 w 851"/>
                <a:gd name="T5" fmla="*/ 340 h 624"/>
                <a:gd name="T6" fmla="*/ 794 w 851"/>
                <a:gd name="T7" fmla="*/ 397 h 624"/>
                <a:gd name="T8" fmla="*/ 737 w 851"/>
                <a:gd name="T9" fmla="*/ 397 h 624"/>
                <a:gd name="T10" fmla="*/ 737 w 851"/>
                <a:gd name="T11" fmla="*/ 454 h 624"/>
                <a:gd name="T12" fmla="*/ 624 w 851"/>
                <a:gd name="T13" fmla="*/ 454 h 624"/>
                <a:gd name="T14" fmla="*/ 624 w 851"/>
                <a:gd name="T15" fmla="*/ 511 h 624"/>
                <a:gd name="T16" fmla="*/ 511 w 851"/>
                <a:gd name="T17" fmla="*/ 511 h 624"/>
                <a:gd name="T18" fmla="*/ 511 w 851"/>
                <a:gd name="T19" fmla="*/ 567 h 624"/>
                <a:gd name="T20" fmla="*/ 454 w 851"/>
                <a:gd name="T21" fmla="*/ 567 h 624"/>
                <a:gd name="T22" fmla="*/ 454 w 851"/>
                <a:gd name="T23" fmla="*/ 624 h 624"/>
                <a:gd name="T24" fmla="*/ 0 w 851"/>
                <a:gd name="T25" fmla="*/ 624 h 624"/>
                <a:gd name="T26" fmla="*/ 0 w 851"/>
                <a:gd name="T27" fmla="*/ 114 h 624"/>
                <a:gd name="T28" fmla="*/ 57 w 851"/>
                <a:gd name="T29" fmla="*/ 114 h 624"/>
                <a:gd name="T30" fmla="*/ 57 w 851"/>
                <a:gd name="T31" fmla="*/ 57 h 624"/>
                <a:gd name="T32" fmla="*/ 227 w 851"/>
                <a:gd name="T33" fmla="*/ 57 h 624"/>
                <a:gd name="T34" fmla="*/ 227 w 851"/>
                <a:gd name="T35" fmla="*/ 0 h 624"/>
                <a:gd name="T36" fmla="*/ 454 w 851"/>
                <a:gd name="T37" fmla="*/ 0 h 624"/>
                <a:gd name="T38" fmla="*/ 454 w 851"/>
                <a:gd name="T39" fmla="*/ 57 h 624"/>
                <a:gd name="T40" fmla="*/ 567 w 851"/>
                <a:gd name="T41" fmla="*/ 57 h 624"/>
                <a:gd name="T42" fmla="*/ 567 w 851"/>
                <a:gd name="T43" fmla="*/ 114 h 624"/>
                <a:gd name="T44" fmla="*/ 737 w 851"/>
                <a:gd name="T45" fmla="*/ 114 h 624"/>
                <a:gd name="T46" fmla="*/ 737 w 851"/>
                <a:gd name="T47" fmla="*/ 227 h 624"/>
                <a:gd name="T48" fmla="*/ 851 w 851"/>
                <a:gd name="T49" fmla="*/ 22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851" h="624">
                  <a:moveTo>
                    <a:pt x="851" y="227"/>
                  </a:moveTo>
                  <a:lnTo>
                    <a:pt x="851" y="340"/>
                  </a:lnTo>
                  <a:lnTo>
                    <a:pt x="794" y="340"/>
                  </a:lnTo>
                  <a:lnTo>
                    <a:pt x="794" y="397"/>
                  </a:lnTo>
                  <a:lnTo>
                    <a:pt x="737" y="397"/>
                  </a:lnTo>
                  <a:lnTo>
                    <a:pt x="737" y="454"/>
                  </a:lnTo>
                  <a:lnTo>
                    <a:pt x="624" y="454"/>
                  </a:lnTo>
                  <a:lnTo>
                    <a:pt x="624" y="511"/>
                  </a:lnTo>
                  <a:lnTo>
                    <a:pt x="511" y="511"/>
                  </a:lnTo>
                  <a:lnTo>
                    <a:pt x="511" y="567"/>
                  </a:lnTo>
                  <a:lnTo>
                    <a:pt x="454" y="567"/>
                  </a:lnTo>
                  <a:lnTo>
                    <a:pt x="454" y="624"/>
                  </a:lnTo>
                  <a:lnTo>
                    <a:pt x="0" y="624"/>
                  </a:lnTo>
                  <a:lnTo>
                    <a:pt x="0" y="114"/>
                  </a:lnTo>
                  <a:lnTo>
                    <a:pt x="57" y="114"/>
                  </a:lnTo>
                  <a:lnTo>
                    <a:pt x="57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737" y="114"/>
                  </a:lnTo>
                  <a:lnTo>
                    <a:pt x="737" y="227"/>
                  </a:lnTo>
                  <a:lnTo>
                    <a:pt x="851" y="22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8" name="Freeform 309">
              <a:extLst>
                <a:ext uri="{FF2B5EF4-FFF2-40B4-BE49-F238E27FC236}">
                  <a16:creationId xmlns:a16="http://schemas.microsoft.com/office/drawing/2014/main" id="{79A6F173-A19C-4A14-A60F-E98F64FF4D7E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1651"/>
              <a:ext cx="964" cy="567"/>
            </a:xfrm>
            <a:custGeom>
              <a:avLst/>
              <a:gdLst>
                <a:gd name="T0" fmla="*/ 907 w 964"/>
                <a:gd name="T1" fmla="*/ 170 h 567"/>
                <a:gd name="T2" fmla="*/ 623 w 964"/>
                <a:gd name="T3" fmla="*/ 170 h 567"/>
                <a:gd name="T4" fmla="*/ 623 w 964"/>
                <a:gd name="T5" fmla="*/ 113 h 567"/>
                <a:gd name="T6" fmla="*/ 567 w 964"/>
                <a:gd name="T7" fmla="*/ 113 h 567"/>
                <a:gd name="T8" fmla="*/ 567 w 964"/>
                <a:gd name="T9" fmla="*/ 0 h 567"/>
                <a:gd name="T10" fmla="*/ 0 w 964"/>
                <a:gd name="T11" fmla="*/ 0 h 567"/>
                <a:gd name="T12" fmla="*/ 0 w 964"/>
                <a:gd name="T13" fmla="*/ 170 h 567"/>
                <a:gd name="T14" fmla="*/ 113 w 964"/>
                <a:gd name="T15" fmla="*/ 170 h 567"/>
                <a:gd name="T16" fmla="*/ 113 w 964"/>
                <a:gd name="T17" fmla="*/ 283 h 567"/>
                <a:gd name="T18" fmla="*/ 170 w 964"/>
                <a:gd name="T19" fmla="*/ 283 h 567"/>
                <a:gd name="T20" fmla="*/ 170 w 964"/>
                <a:gd name="T21" fmla="*/ 340 h 567"/>
                <a:gd name="T22" fmla="*/ 340 w 964"/>
                <a:gd name="T23" fmla="*/ 340 h 567"/>
                <a:gd name="T24" fmla="*/ 340 w 964"/>
                <a:gd name="T25" fmla="*/ 396 h 567"/>
                <a:gd name="T26" fmla="*/ 453 w 964"/>
                <a:gd name="T27" fmla="*/ 396 h 567"/>
                <a:gd name="T28" fmla="*/ 453 w 964"/>
                <a:gd name="T29" fmla="*/ 453 h 567"/>
                <a:gd name="T30" fmla="*/ 510 w 964"/>
                <a:gd name="T31" fmla="*/ 453 h 567"/>
                <a:gd name="T32" fmla="*/ 510 w 964"/>
                <a:gd name="T33" fmla="*/ 567 h 567"/>
                <a:gd name="T34" fmla="*/ 737 w 964"/>
                <a:gd name="T35" fmla="*/ 567 h 567"/>
                <a:gd name="T36" fmla="*/ 737 w 964"/>
                <a:gd name="T37" fmla="*/ 396 h 567"/>
                <a:gd name="T38" fmla="*/ 794 w 964"/>
                <a:gd name="T39" fmla="*/ 396 h 567"/>
                <a:gd name="T40" fmla="*/ 794 w 964"/>
                <a:gd name="T41" fmla="*/ 340 h 567"/>
                <a:gd name="T42" fmla="*/ 850 w 964"/>
                <a:gd name="T43" fmla="*/ 340 h 567"/>
                <a:gd name="T44" fmla="*/ 850 w 964"/>
                <a:gd name="T45" fmla="*/ 283 h 567"/>
                <a:gd name="T46" fmla="*/ 964 w 964"/>
                <a:gd name="T47" fmla="*/ 283 h 567"/>
                <a:gd name="T48" fmla="*/ 964 w 964"/>
                <a:gd name="T49" fmla="*/ 226 h 567"/>
                <a:gd name="T50" fmla="*/ 907 w 964"/>
                <a:gd name="T51" fmla="*/ 226 h 567"/>
                <a:gd name="T52" fmla="*/ 907 w 964"/>
                <a:gd name="T53" fmla="*/ 17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64" h="567">
                  <a:moveTo>
                    <a:pt x="907" y="170"/>
                  </a:moveTo>
                  <a:lnTo>
                    <a:pt x="623" y="170"/>
                  </a:lnTo>
                  <a:lnTo>
                    <a:pt x="623" y="113"/>
                  </a:lnTo>
                  <a:lnTo>
                    <a:pt x="567" y="113"/>
                  </a:lnTo>
                  <a:lnTo>
                    <a:pt x="567" y="0"/>
                  </a:lnTo>
                  <a:lnTo>
                    <a:pt x="0" y="0"/>
                  </a:lnTo>
                  <a:lnTo>
                    <a:pt x="0" y="170"/>
                  </a:lnTo>
                  <a:lnTo>
                    <a:pt x="113" y="170"/>
                  </a:lnTo>
                  <a:lnTo>
                    <a:pt x="113" y="283"/>
                  </a:lnTo>
                  <a:lnTo>
                    <a:pt x="170" y="283"/>
                  </a:lnTo>
                  <a:lnTo>
                    <a:pt x="170" y="340"/>
                  </a:lnTo>
                  <a:lnTo>
                    <a:pt x="340" y="340"/>
                  </a:lnTo>
                  <a:lnTo>
                    <a:pt x="340" y="396"/>
                  </a:lnTo>
                  <a:lnTo>
                    <a:pt x="453" y="396"/>
                  </a:lnTo>
                  <a:lnTo>
                    <a:pt x="453" y="453"/>
                  </a:lnTo>
                  <a:lnTo>
                    <a:pt x="510" y="453"/>
                  </a:lnTo>
                  <a:lnTo>
                    <a:pt x="510" y="567"/>
                  </a:lnTo>
                  <a:lnTo>
                    <a:pt x="737" y="567"/>
                  </a:lnTo>
                  <a:lnTo>
                    <a:pt x="737" y="396"/>
                  </a:lnTo>
                  <a:lnTo>
                    <a:pt x="794" y="396"/>
                  </a:lnTo>
                  <a:lnTo>
                    <a:pt x="794" y="340"/>
                  </a:lnTo>
                  <a:lnTo>
                    <a:pt x="850" y="340"/>
                  </a:lnTo>
                  <a:lnTo>
                    <a:pt x="850" y="283"/>
                  </a:lnTo>
                  <a:lnTo>
                    <a:pt x="964" y="283"/>
                  </a:lnTo>
                  <a:lnTo>
                    <a:pt x="964" y="226"/>
                  </a:lnTo>
                  <a:lnTo>
                    <a:pt x="907" y="226"/>
                  </a:lnTo>
                  <a:lnTo>
                    <a:pt x="907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09" name="Freeform 310">
              <a:extLst>
                <a:ext uri="{FF2B5EF4-FFF2-40B4-BE49-F238E27FC236}">
                  <a16:creationId xmlns:a16="http://schemas.microsoft.com/office/drawing/2014/main" id="{F6B3BBAB-F744-4B5C-832E-C28C9C611C8B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403"/>
              <a:ext cx="1701" cy="1701"/>
            </a:xfrm>
            <a:custGeom>
              <a:avLst/>
              <a:gdLst>
                <a:gd name="T0" fmla="*/ 1701 w 1701"/>
                <a:gd name="T1" fmla="*/ 284 h 1701"/>
                <a:gd name="T2" fmla="*/ 1588 w 1701"/>
                <a:gd name="T3" fmla="*/ 340 h 1701"/>
                <a:gd name="T4" fmla="*/ 1531 w 1701"/>
                <a:gd name="T5" fmla="*/ 624 h 1701"/>
                <a:gd name="T6" fmla="*/ 1645 w 1701"/>
                <a:gd name="T7" fmla="*/ 851 h 1701"/>
                <a:gd name="T8" fmla="*/ 1531 w 1701"/>
                <a:gd name="T9" fmla="*/ 851 h 1701"/>
                <a:gd name="T10" fmla="*/ 1645 w 1701"/>
                <a:gd name="T11" fmla="*/ 964 h 1701"/>
                <a:gd name="T12" fmla="*/ 1588 w 1701"/>
                <a:gd name="T13" fmla="*/ 1021 h 1701"/>
                <a:gd name="T14" fmla="*/ 1531 w 1701"/>
                <a:gd name="T15" fmla="*/ 1077 h 1701"/>
                <a:gd name="T16" fmla="*/ 1418 w 1701"/>
                <a:gd name="T17" fmla="*/ 1248 h 1701"/>
                <a:gd name="T18" fmla="*/ 1531 w 1701"/>
                <a:gd name="T19" fmla="*/ 1418 h 1701"/>
                <a:gd name="T20" fmla="*/ 1361 w 1701"/>
                <a:gd name="T21" fmla="*/ 1531 h 1701"/>
                <a:gd name="T22" fmla="*/ 1361 w 1701"/>
                <a:gd name="T23" fmla="*/ 1644 h 1701"/>
                <a:gd name="T24" fmla="*/ 1304 w 1701"/>
                <a:gd name="T25" fmla="*/ 1701 h 1701"/>
                <a:gd name="T26" fmla="*/ 1134 w 1701"/>
                <a:gd name="T27" fmla="*/ 1644 h 1701"/>
                <a:gd name="T28" fmla="*/ 1021 w 1701"/>
                <a:gd name="T29" fmla="*/ 1588 h 1701"/>
                <a:gd name="T30" fmla="*/ 964 w 1701"/>
                <a:gd name="T31" fmla="*/ 1531 h 1701"/>
                <a:gd name="T32" fmla="*/ 907 w 1701"/>
                <a:gd name="T33" fmla="*/ 1474 h 1701"/>
                <a:gd name="T34" fmla="*/ 794 w 1701"/>
                <a:gd name="T35" fmla="*/ 1361 h 1701"/>
                <a:gd name="T36" fmla="*/ 737 w 1701"/>
                <a:gd name="T37" fmla="*/ 1304 h 1701"/>
                <a:gd name="T38" fmla="*/ 794 w 1701"/>
                <a:gd name="T39" fmla="*/ 1248 h 1701"/>
                <a:gd name="T40" fmla="*/ 737 w 1701"/>
                <a:gd name="T41" fmla="*/ 1191 h 1701"/>
                <a:gd name="T42" fmla="*/ 624 w 1701"/>
                <a:gd name="T43" fmla="*/ 1248 h 1701"/>
                <a:gd name="T44" fmla="*/ 567 w 1701"/>
                <a:gd name="T45" fmla="*/ 1361 h 1701"/>
                <a:gd name="T46" fmla="*/ 454 w 1701"/>
                <a:gd name="T47" fmla="*/ 1304 h 1701"/>
                <a:gd name="T48" fmla="*/ 397 w 1701"/>
                <a:gd name="T49" fmla="*/ 1474 h 1701"/>
                <a:gd name="T50" fmla="*/ 340 w 1701"/>
                <a:gd name="T51" fmla="*/ 1418 h 1701"/>
                <a:gd name="T52" fmla="*/ 227 w 1701"/>
                <a:gd name="T53" fmla="*/ 1531 h 1701"/>
                <a:gd name="T54" fmla="*/ 284 w 1701"/>
                <a:gd name="T55" fmla="*/ 1588 h 1701"/>
                <a:gd name="T56" fmla="*/ 0 w 1701"/>
                <a:gd name="T57" fmla="*/ 1474 h 1701"/>
                <a:gd name="T58" fmla="*/ 57 w 1701"/>
                <a:gd name="T59" fmla="*/ 1304 h 1701"/>
                <a:gd name="T60" fmla="*/ 114 w 1701"/>
                <a:gd name="T61" fmla="*/ 1134 h 1701"/>
                <a:gd name="T62" fmla="*/ 170 w 1701"/>
                <a:gd name="T63" fmla="*/ 794 h 1701"/>
                <a:gd name="T64" fmla="*/ 284 w 1701"/>
                <a:gd name="T65" fmla="*/ 624 h 1701"/>
                <a:gd name="T66" fmla="*/ 454 w 1701"/>
                <a:gd name="T67" fmla="*/ 510 h 1701"/>
                <a:gd name="T68" fmla="*/ 567 w 1701"/>
                <a:gd name="T69" fmla="*/ 567 h 1701"/>
                <a:gd name="T70" fmla="*/ 851 w 1701"/>
                <a:gd name="T71" fmla="*/ 510 h 1701"/>
                <a:gd name="T72" fmla="*/ 1077 w 1701"/>
                <a:gd name="T73" fmla="*/ 397 h 1701"/>
                <a:gd name="T74" fmla="*/ 1134 w 1701"/>
                <a:gd name="T75" fmla="*/ 284 h 1701"/>
                <a:gd name="T76" fmla="*/ 1191 w 1701"/>
                <a:gd name="T77" fmla="*/ 114 h 1701"/>
                <a:gd name="T78" fmla="*/ 1248 w 1701"/>
                <a:gd name="T79" fmla="*/ 57 h 1701"/>
                <a:gd name="T80" fmla="*/ 1304 w 1701"/>
                <a:gd name="T81" fmla="*/ 0 h 1701"/>
                <a:gd name="T82" fmla="*/ 1418 w 1701"/>
                <a:gd name="T83" fmla="*/ 57 h 1701"/>
                <a:gd name="T84" fmla="*/ 1531 w 1701"/>
                <a:gd name="T85" fmla="*/ 114 h 1701"/>
                <a:gd name="T86" fmla="*/ 1588 w 1701"/>
                <a:gd name="T87" fmla="*/ 17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701" h="1701">
                  <a:moveTo>
                    <a:pt x="1701" y="170"/>
                  </a:moveTo>
                  <a:lnTo>
                    <a:pt x="1701" y="284"/>
                  </a:lnTo>
                  <a:lnTo>
                    <a:pt x="1588" y="284"/>
                  </a:lnTo>
                  <a:lnTo>
                    <a:pt x="1588" y="340"/>
                  </a:lnTo>
                  <a:lnTo>
                    <a:pt x="1531" y="340"/>
                  </a:lnTo>
                  <a:lnTo>
                    <a:pt x="1531" y="624"/>
                  </a:lnTo>
                  <a:lnTo>
                    <a:pt x="1645" y="624"/>
                  </a:lnTo>
                  <a:lnTo>
                    <a:pt x="1645" y="851"/>
                  </a:lnTo>
                  <a:lnTo>
                    <a:pt x="1588" y="851"/>
                  </a:lnTo>
                  <a:lnTo>
                    <a:pt x="1531" y="851"/>
                  </a:lnTo>
                  <a:lnTo>
                    <a:pt x="1531" y="964"/>
                  </a:lnTo>
                  <a:lnTo>
                    <a:pt x="1645" y="964"/>
                  </a:lnTo>
                  <a:lnTo>
                    <a:pt x="1645" y="1021"/>
                  </a:lnTo>
                  <a:lnTo>
                    <a:pt x="1588" y="1021"/>
                  </a:lnTo>
                  <a:lnTo>
                    <a:pt x="1588" y="1077"/>
                  </a:lnTo>
                  <a:lnTo>
                    <a:pt x="1531" y="1077"/>
                  </a:lnTo>
                  <a:lnTo>
                    <a:pt x="1531" y="1248"/>
                  </a:lnTo>
                  <a:lnTo>
                    <a:pt x="1418" y="1248"/>
                  </a:lnTo>
                  <a:lnTo>
                    <a:pt x="1418" y="1418"/>
                  </a:lnTo>
                  <a:lnTo>
                    <a:pt x="1531" y="1418"/>
                  </a:lnTo>
                  <a:lnTo>
                    <a:pt x="1531" y="1531"/>
                  </a:lnTo>
                  <a:lnTo>
                    <a:pt x="1361" y="1531"/>
                  </a:lnTo>
                  <a:lnTo>
                    <a:pt x="1361" y="1588"/>
                  </a:lnTo>
                  <a:lnTo>
                    <a:pt x="1361" y="1644"/>
                  </a:lnTo>
                  <a:lnTo>
                    <a:pt x="1304" y="1644"/>
                  </a:lnTo>
                  <a:lnTo>
                    <a:pt x="1304" y="1701"/>
                  </a:lnTo>
                  <a:lnTo>
                    <a:pt x="1134" y="1701"/>
                  </a:lnTo>
                  <a:lnTo>
                    <a:pt x="1134" y="1644"/>
                  </a:lnTo>
                  <a:lnTo>
                    <a:pt x="1021" y="1644"/>
                  </a:lnTo>
                  <a:lnTo>
                    <a:pt x="1021" y="1588"/>
                  </a:lnTo>
                  <a:lnTo>
                    <a:pt x="964" y="1588"/>
                  </a:lnTo>
                  <a:lnTo>
                    <a:pt x="964" y="1531"/>
                  </a:lnTo>
                  <a:lnTo>
                    <a:pt x="907" y="1531"/>
                  </a:lnTo>
                  <a:lnTo>
                    <a:pt x="907" y="1474"/>
                  </a:lnTo>
                  <a:lnTo>
                    <a:pt x="794" y="1474"/>
                  </a:lnTo>
                  <a:lnTo>
                    <a:pt x="794" y="1361"/>
                  </a:lnTo>
                  <a:lnTo>
                    <a:pt x="737" y="1361"/>
                  </a:lnTo>
                  <a:lnTo>
                    <a:pt x="737" y="1304"/>
                  </a:lnTo>
                  <a:lnTo>
                    <a:pt x="794" y="1304"/>
                  </a:lnTo>
                  <a:lnTo>
                    <a:pt x="794" y="1248"/>
                  </a:lnTo>
                  <a:lnTo>
                    <a:pt x="737" y="1248"/>
                  </a:lnTo>
                  <a:lnTo>
                    <a:pt x="737" y="1191"/>
                  </a:lnTo>
                  <a:lnTo>
                    <a:pt x="624" y="1191"/>
                  </a:lnTo>
                  <a:lnTo>
                    <a:pt x="624" y="1248"/>
                  </a:lnTo>
                  <a:lnTo>
                    <a:pt x="567" y="1248"/>
                  </a:lnTo>
                  <a:lnTo>
                    <a:pt x="567" y="1361"/>
                  </a:lnTo>
                  <a:lnTo>
                    <a:pt x="454" y="1361"/>
                  </a:lnTo>
                  <a:lnTo>
                    <a:pt x="454" y="1304"/>
                  </a:lnTo>
                  <a:lnTo>
                    <a:pt x="397" y="1304"/>
                  </a:lnTo>
                  <a:lnTo>
                    <a:pt x="397" y="1474"/>
                  </a:lnTo>
                  <a:lnTo>
                    <a:pt x="340" y="1474"/>
                  </a:lnTo>
                  <a:lnTo>
                    <a:pt x="340" y="1418"/>
                  </a:lnTo>
                  <a:lnTo>
                    <a:pt x="227" y="1418"/>
                  </a:lnTo>
                  <a:lnTo>
                    <a:pt x="227" y="1531"/>
                  </a:lnTo>
                  <a:lnTo>
                    <a:pt x="284" y="1531"/>
                  </a:lnTo>
                  <a:lnTo>
                    <a:pt x="284" y="1588"/>
                  </a:lnTo>
                  <a:lnTo>
                    <a:pt x="0" y="1588"/>
                  </a:lnTo>
                  <a:lnTo>
                    <a:pt x="0" y="1474"/>
                  </a:lnTo>
                  <a:lnTo>
                    <a:pt x="57" y="1474"/>
                  </a:lnTo>
                  <a:lnTo>
                    <a:pt x="57" y="1304"/>
                  </a:lnTo>
                  <a:lnTo>
                    <a:pt x="114" y="1304"/>
                  </a:lnTo>
                  <a:lnTo>
                    <a:pt x="114" y="1134"/>
                  </a:lnTo>
                  <a:lnTo>
                    <a:pt x="170" y="1134"/>
                  </a:lnTo>
                  <a:lnTo>
                    <a:pt x="170" y="794"/>
                  </a:lnTo>
                  <a:lnTo>
                    <a:pt x="227" y="794"/>
                  </a:lnTo>
                  <a:lnTo>
                    <a:pt x="284" y="624"/>
                  </a:lnTo>
                  <a:lnTo>
                    <a:pt x="454" y="624"/>
                  </a:lnTo>
                  <a:lnTo>
                    <a:pt x="454" y="510"/>
                  </a:lnTo>
                  <a:lnTo>
                    <a:pt x="567" y="510"/>
                  </a:lnTo>
                  <a:lnTo>
                    <a:pt x="567" y="567"/>
                  </a:lnTo>
                  <a:lnTo>
                    <a:pt x="851" y="567"/>
                  </a:lnTo>
                  <a:lnTo>
                    <a:pt x="851" y="510"/>
                  </a:lnTo>
                  <a:lnTo>
                    <a:pt x="1077" y="510"/>
                  </a:lnTo>
                  <a:lnTo>
                    <a:pt x="1077" y="397"/>
                  </a:lnTo>
                  <a:lnTo>
                    <a:pt x="1134" y="397"/>
                  </a:lnTo>
                  <a:lnTo>
                    <a:pt x="1134" y="284"/>
                  </a:lnTo>
                  <a:lnTo>
                    <a:pt x="1191" y="284"/>
                  </a:lnTo>
                  <a:lnTo>
                    <a:pt x="1191" y="114"/>
                  </a:lnTo>
                  <a:lnTo>
                    <a:pt x="1248" y="114"/>
                  </a:lnTo>
                  <a:lnTo>
                    <a:pt x="1248" y="57"/>
                  </a:lnTo>
                  <a:lnTo>
                    <a:pt x="1304" y="57"/>
                  </a:lnTo>
                  <a:lnTo>
                    <a:pt x="1304" y="0"/>
                  </a:lnTo>
                  <a:lnTo>
                    <a:pt x="1418" y="0"/>
                  </a:lnTo>
                  <a:lnTo>
                    <a:pt x="1418" y="57"/>
                  </a:lnTo>
                  <a:lnTo>
                    <a:pt x="1531" y="57"/>
                  </a:lnTo>
                  <a:lnTo>
                    <a:pt x="1531" y="114"/>
                  </a:lnTo>
                  <a:lnTo>
                    <a:pt x="1588" y="114"/>
                  </a:lnTo>
                  <a:lnTo>
                    <a:pt x="1588" y="170"/>
                  </a:lnTo>
                  <a:lnTo>
                    <a:pt x="1701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10" name="Freeform 315">
              <a:extLst>
                <a:ext uri="{FF2B5EF4-FFF2-40B4-BE49-F238E27FC236}">
                  <a16:creationId xmlns:a16="http://schemas.microsoft.com/office/drawing/2014/main" id="{9DC267F8-1554-454D-B97F-1081935259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7" y="176"/>
              <a:ext cx="1020" cy="851"/>
            </a:xfrm>
            <a:custGeom>
              <a:avLst/>
              <a:gdLst>
                <a:gd name="T0" fmla="*/ 1020 w 1020"/>
                <a:gd name="T1" fmla="*/ 0 h 851"/>
                <a:gd name="T2" fmla="*/ 1020 w 1020"/>
                <a:gd name="T3" fmla="*/ 284 h 851"/>
                <a:gd name="T4" fmla="*/ 964 w 1020"/>
                <a:gd name="T5" fmla="*/ 284 h 851"/>
                <a:gd name="T6" fmla="*/ 964 w 1020"/>
                <a:gd name="T7" fmla="*/ 341 h 851"/>
                <a:gd name="T8" fmla="*/ 907 w 1020"/>
                <a:gd name="T9" fmla="*/ 341 h 851"/>
                <a:gd name="T10" fmla="*/ 907 w 1020"/>
                <a:gd name="T11" fmla="*/ 511 h 851"/>
                <a:gd name="T12" fmla="*/ 850 w 1020"/>
                <a:gd name="T13" fmla="*/ 511 h 851"/>
                <a:gd name="T14" fmla="*/ 850 w 1020"/>
                <a:gd name="T15" fmla="*/ 624 h 851"/>
                <a:gd name="T16" fmla="*/ 793 w 1020"/>
                <a:gd name="T17" fmla="*/ 624 h 851"/>
                <a:gd name="T18" fmla="*/ 793 w 1020"/>
                <a:gd name="T19" fmla="*/ 737 h 851"/>
                <a:gd name="T20" fmla="*/ 567 w 1020"/>
                <a:gd name="T21" fmla="*/ 737 h 851"/>
                <a:gd name="T22" fmla="*/ 567 w 1020"/>
                <a:gd name="T23" fmla="*/ 794 h 851"/>
                <a:gd name="T24" fmla="*/ 283 w 1020"/>
                <a:gd name="T25" fmla="*/ 794 h 851"/>
                <a:gd name="T26" fmla="*/ 283 w 1020"/>
                <a:gd name="T27" fmla="*/ 737 h 851"/>
                <a:gd name="T28" fmla="*/ 170 w 1020"/>
                <a:gd name="T29" fmla="*/ 737 h 851"/>
                <a:gd name="T30" fmla="*/ 170 w 1020"/>
                <a:gd name="T31" fmla="*/ 851 h 851"/>
                <a:gd name="T32" fmla="*/ 56 w 1020"/>
                <a:gd name="T33" fmla="*/ 851 h 851"/>
                <a:gd name="T34" fmla="*/ 0 w 1020"/>
                <a:gd name="T35" fmla="*/ 851 h 851"/>
                <a:gd name="T36" fmla="*/ 0 w 1020"/>
                <a:gd name="T37" fmla="*/ 794 h 851"/>
                <a:gd name="T38" fmla="*/ 56 w 1020"/>
                <a:gd name="T39" fmla="*/ 794 h 851"/>
                <a:gd name="T40" fmla="*/ 56 w 1020"/>
                <a:gd name="T41" fmla="*/ 681 h 851"/>
                <a:gd name="T42" fmla="*/ 113 w 1020"/>
                <a:gd name="T43" fmla="*/ 681 h 851"/>
                <a:gd name="T44" fmla="*/ 113 w 1020"/>
                <a:gd name="T45" fmla="*/ 454 h 851"/>
                <a:gd name="T46" fmla="*/ 170 w 1020"/>
                <a:gd name="T47" fmla="*/ 454 h 851"/>
                <a:gd name="T48" fmla="*/ 170 w 1020"/>
                <a:gd name="T49" fmla="*/ 114 h 851"/>
                <a:gd name="T50" fmla="*/ 737 w 1020"/>
                <a:gd name="T51" fmla="*/ 114 h 851"/>
                <a:gd name="T52" fmla="*/ 737 w 1020"/>
                <a:gd name="T53" fmla="*/ 57 h 851"/>
                <a:gd name="T54" fmla="*/ 850 w 1020"/>
                <a:gd name="T55" fmla="*/ 57 h 851"/>
                <a:gd name="T56" fmla="*/ 850 w 1020"/>
                <a:gd name="T57" fmla="*/ 0 h 851"/>
                <a:gd name="T58" fmla="*/ 1020 w 1020"/>
                <a:gd name="T59" fmla="*/ 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020" h="851">
                  <a:moveTo>
                    <a:pt x="1020" y="0"/>
                  </a:moveTo>
                  <a:lnTo>
                    <a:pt x="1020" y="284"/>
                  </a:lnTo>
                  <a:lnTo>
                    <a:pt x="964" y="284"/>
                  </a:lnTo>
                  <a:lnTo>
                    <a:pt x="964" y="341"/>
                  </a:lnTo>
                  <a:lnTo>
                    <a:pt x="907" y="341"/>
                  </a:lnTo>
                  <a:lnTo>
                    <a:pt x="907" y="511"/>
                  </a:lnTo>
                  <a:lnTo>
                    <a:pt x="850" y="511"/>
                  </a:lnTo>
                  <a:lnTo>
                    <a:pt x="850" y="624"/>
                  </a:lnTo>
                  <a:lnTo>
                    <a:pt x="793" y="624"/>
                  </a:lnTo>
                  <a:lnTo>
                    <a:pt x="793" y="737"/>
                  </a:lnTo>
                  <a:lnTo>
                    <a:pt x="567" y="737"/>
                  </a:lnTo>
                  <a:lnTo>
                    <a:pt x="567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170" y="737"/>
                  </a:lnTo>
                  <a:lnTo>
                    <a:pt x="170" y="851"/>
                  </a:lnTo>
                  <a:lnTo>
                    <a:pt x="56" y="851"/>
                  </a:lnTo>
                  <a:lnTo>
                    <a:pt x="0" y="851"/>
                  </a:lnTo>
                  <a:lnTo>
                    <a:pt x="0" y="794"/>
                  </a:lnTo>
                  <a:lnTo>
                    <a:pt x="56" y="794"/>
                  </a:lnTo>
                  <a:lnTo>
                    <a:pt x="56" y="681"/>
                  </a:lnTo>
                  <a:lnTo>
                    <a:pt x="113" y="681"/>
                  </a:lnTo>
                  <a:lnTo>
                    <a:pt x="113" y="454"/>
                  </a:lnTo>
                  <a:lnTo>
                    <a:pt x="170" y="454"/>
                  </a:lnTo>
                  <a:lnTo>
                    <a:pt x="170" y="114"/>
                  </a:lnTo>
                  <a:lnTo>
                    <a:pt x="737" y="114"/>
                  </a:lnTo>
                  <a:lnTo>
                    <a:pt x="737" y="57"/>
                  </a:lnTo>
                  <a:lnTo>
                    <a:pt x="850" y="57"/>
                  </a:lnTo>
                  <a:lnTo>
                    <a:pt x="850" y="0"/>
                  </a:lnTo>
                  <a:lnTo>
                    <a:pt x="102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411" name="Freeform 316">
              <a:extLst>
                <a:ext uri="{FF2B5EF4-FFF2-40B4-BE49-F238E27FC236}">
                  <a16:creationId xmlns:a16="http://schemas.microsoft.com/office/drawing/2014/main" id="{631C3F4C-F3E1-4D18-8AA9-DF9C72A0093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4" y="573"/>
              <a:ext cx="1418" cy="1248"/>
            </a:xfrm>
            <a:custGeom>
              <a:avLst/>
              <a:gdLst>
                <a:gd name="T0" fmla="*/ 1418 w 1418"/>
                <a:gd name="T1" fmla="*/ 454 h 1248"/>
                <a:gd name="T2" fmla="*/ 1418 w 1418"/>
                <a:gd name="T3" fmla="*/ 681 h 1248"/>
                <a:gd name="T4" fmla="*/ 1304 w 1418"/>
                <a:gd name="T5" fmla="*/ 681 h 1248"/>
                <a:gd name="T6" fmla="*/ 1304 w 1418"/>
                <a:gd name="T7" fmla="*/ 624 h 1248"/>
                <a:gd name="T8" fmla="*/ 1191 w 1418"/>
                <a:gd name="T9" fmla="*/ 624 h 1248"/>
                <a:gd name="T10" fmla="*/ 1191 w 1418"/>
                <a:gd name="T11" fmla="*/ 567 h 1248"/>
                <a:gd name="T12" fmla="*/ 964 w 1418"/>
                <a:gd name="T13" fmla="*/ 567 h 1248"/>
                <a:gd name="T14" fmla="*/ 964 w 1418"/>
                <a:gd name="T15" fmla="*/ 624 h 1248"/>
                <a:gd name="T16" fmla="*/ 794 w 1418"/>
                <a:gd name="T17" fmla="*/ 624 h 1248"/>
                <a:gd name="T18" fmla="*/ 794 w 1418"/>
                <a:gd name="T19" fmla="*/ 681 h 1248"/>
                <a:gd name="T20" fmla="*/ 737 w 1418"/>
                <a:gd name="T21" fmla="*/ 681 h 1248"/>
                <a:gd name="T22" fmla="*/ 737 w 1418"/>
                <a:gd name="T23" fmla="*/ 1248 h 1248"/>
                <a:gd name="T24" fmla="*/ 510 w 1418"/>
                <a:gd name="T25" fmla="*/ 1248 h 1248"/>
                <a:gd name="T26" fmla="*/ 510 w 1418"/>
                <a:gd name="T27" fmla="*/ 1191 h 1248"/>
                <a:gd name="T28" fmla="*/ 454 w 1418"/>
                <a:gd name="T29" fmla="*/ 1191 h 1248"/>
                <a:gd name="T30" fmla="*/ 454 w 1418"/>
                <a:gd name="T31" fmla="*/ 1078 h 1248"/>
                <a:gd name="T32" fmla="*/ 0 w 1418"/>
                <a:gd name="T33" fmla="*/ 1078 h 1248"/>
                <a:gd name="T34" fmla="*/ 0 w 1418"/>
                <a:gd name="T35" fmla="*/ 907 h 1248"/>
                <a:gd name="T36" fmla="*/ 57 w 1418"/>
                <a:gd name="T37" fmla="*/ 907 h 1248"/>
                <a:gd name="T38" fmla="*/ 57 w 1418"/>
                <a:gd name="T39" fmla="*/ 851 h 1248"/>
                <a:gd name="T40" fmla="*/ 114 w 1418"/>
                <a:gd name="T41" fmla="*/ 851 h 1248"/>
                <a:gd name="T42" fmla="*/ 114 w 1418"/>
                <a:gd name="T43" fmla="*/ 794 h 1248"/>
                <a:gd name="T44" fmla="*/ 0 w 1418"/>
                <a:gd name="T45" fmla="*/ 794 h 1248"/>
                <a:gd name="T46" fmla="*/ 0 w 1418"/>
                <a:gd name="T47" fmla="*/ 681 h 1248"/>
                <a:gd name="T48" fmla="*/ 114 w 1418"/>
                <a:gd name="T49" fmla="*/ 681 h 1248"/>
                <a:gd name="T50" fmla="*/ 114 w 1418"/>
                <a:gd name="T51" fmla="*/ 454 h 1248"/>
                <a:gd name="T52" fmla="*/ 0 w 1418"/>
                <a:gd name="T53" fmla="*/ 454 h 1248"/>
                <a:gd name="T54" fmla="*/ 0 w 1418"/>
                <a:gd name="T55" fmla="*/ 170 h 1248"/>
                <a:gd name="T56" fmla="*/ 57 w 1418"/>
                <a:gd name="T57" fmla="*/ 170 h 1248"/>
                <a:gd name="T58" fmla="*/ 57 w 1418"/>
                <a:gd name="T59" fmla="*/ 114 h 1248"/>
                <a:gd name="T60" fmla="*/ 170 w 1418"/>
                <a:gd name="T61" fmla="*/ 114 h 1248"/>
                <a:gd name="T62" fmla="*/ 170 w 1418"/>
                <a:gd name="T63" fmla="*/ 57 h 1248"/>
                <a:gd name="T64" fmla="*/ 227 w 1418"/>
                <a:gd name="T65" fmla="*/ 57 h 1248"/>
                <a:gd name="T66" fmla="*/ 227 w 1418"/>
                <a:gd name="T67" fmla="*/ 0 h 1248"/>
                <a:gd name="T68" fmla="*/ 397 w 1418"/>
                <a:gd name="T69" fmla="*/ 0 h 1248"/>
                <a:gd name="T70" fmla="*/ 397 w 1418"/>
                <a:gd name="T71" fmla="*/ 170 h 1248"/>
                <a:gd name="T72" fmla="*/ 737 w 1418"/>
                <a:gd name="T73" fmla="*/ 170 h 1248"/>
                <a:gd name="T74" fmla="*/ 737 w 1418"/>
                <a:gd name="T75" fmla="*/ 227 h 1248"/>
                <a:gd name="T76" fmla="*/ 851 w 1418"/>
                <a:gd name="T77" fmla="*/ 227 h 1248"/>
                <a:gd name="T78" fmla="*/ 851 w 1418"/>
                <a:gd name="T79" fmla="*/ 170 h 1248"/>
                <a:gd name="T80" fmla="*/ 1077 w 1418"/>
                <a:gd name="T81" fmla="*/ 170 h 1248"/>
                <a:gd name="T82" fmla="*/ 1077 w 1418"/>
                <a:gd name="T83" fmla="*/ 340 h 1248"/>
                <a:gd name="T84" fmla="*/ 1134 w 1418"/>
                <a:gd name="T85" fmla="*/ 340 h 1248"/>
                <a:gd name="T86" fmla="*/ 1134 w 1418"/>
                <a:gd name="T87" fmla="*/ 397 h 1248"/>
                <a:gd name="T88" fmla="*/ 1361 w 1418"/>
                <a:gd name="T89" fmla="*/ 397 h 1248"/>
                <a:gd name="T90" fmla="*/ 1361 w 1418"/>
                <a:gd name="T91" fmla="*/ 454 h 1248"/>
                <a:gd name="T92" fmla="*/ 1418 w 1418"/>
                <a:gd name="T93" fmla="*/ 454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418" h="1248">
                  <a:moveTo>
                    <a:pt x="1418" y="454"/>
                  </a:moveTo>
                  <a:lnTo>
                    <a:pt x="1418" y="681"/>
                  </a:lnTo>
                  <a:lnTo>
                    <a:pt x="1304" y="681"/>
                  </a:lnTo>
                  <a:lnTo>
                    <a:pt x="1304" y="624"/>
                  </a:lnTo>
                  <a:lnTo>
                    <a:pt x="1191" y="624"/>
                  </a:lnTo>
                  <a:lnTo>
                    <a:pt x="1191" y="567"/>
                  </a:lnTo>
                  <a:lnTo>
                    <a:pt x="964" y="567"/>
                  </a:lnTo>
                  <a:lnTo>
                    <a:pt x="964" y="624"/>
                  </a:lnTo>
                  <a:lnTo>
                    <a:pt x="794" y="624"/>
                  </a:lnTo>
                  <a:lnTo>
                    <a:pt x="794" y="681"/>
                  </a:lnTo>
                  <a:lnTo>
                    <a:pt x="737" y="681"/>
                  </a:lnTo>
                  <a:lnTo>
                    <a:pt x="737" y="1248"/>
                  </a:lnTo>
                  <a:lnTo>
                    <a:pt x="510" y="1248"/>
                  </a:lnTo>
                  <a:lnTo>
                    <a:pt x="510" y="1191"/>
                  </a:lnTo>
                  <a:lnTo>
                    <a:pt x="454" y="1191"/>
                  </a:lnTo>
                  <a:lnTo>
                    <a:pt x="454" y="1078"/>
                  </a:lnTo>
                  <a:lnTo>
                    <a:pt x="0" y="1078"/>
                  </a:lnTo>
                  <a:lnTo>
                    <a:pt x="0" y="907"/>
                  </a:lnTo>
                  <a:lnTo>
                    <a:pt x="57" y="907"/>
                  </a:lnTo>
                  <a:lnTo>
                    <a:pt x="57" y="851"/>
                  </a:lnTo>
                  <a:lnTo>
                    <a:pt x="114" y="851"/>
                  </a:lnTo>
                  <a:lnTo>
                    <a:pt x="114" y="794"/>
                  </a:lnTo>
                  <a:lnTo>
                    <a:pt x="0" y="794"/>
                  </a:lnTo>
                  <a:lnTo>
                    <a:pt x="0" y="681"/>
                  </a:lnTo>
                  <a:lnTo>
                    <a:pt x="114" y="681"/>
                  </a:lnTo>
                  <a:lnTo>
                    <a:pt x="114" y="454"/>
                  </a:lnTo>
                  <a:lnTo>
                    <a:pt x="0" y="45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397" y="0"/>
                  </a:lnTo>
                  <a:lnTo>
                    <a:pt x="397" y="170"/>
                  </a:lnTo>
                  <a:lnTo>
                    <a:pt x="737" y="170"/>
                  </a:lnTo>
                  <a:lnTo>
                    <a:pt x="737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1077" y="170"/>
                  </a:lnTo>
                  <a:lnTo>
                    <a:pt x="1077" y="340"/>
                  </a:lnTo>
                  <a:lnTo>
                    <a:pt x="1134" y="340"/>
                  </a:lnTo>
                  <a:lnTo>
                    <a:pt x="1134" y="397"/>
                  </a:lnTo>
                  <a:lnTo>
                    <a:pt x="1361" y="397"/>
                  </a:lnTo>
                  <a:lnTo>
                    <a:pt x="1361" y="454"/>
                  </a:lnTo>
                  <a:lnTo>
                    <a:pt x="1418" y="45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63" name="テキスト ボックス 162">
            <a:extLst>
              <a:ext uri="{FF2B5EF4-FFF2-40B4-BE49-F238E27FC236}">
                <a16:creationId xmlns:a16="http://schemas.microsoft.com/office/drawing/2014/main" id="{C4EAC12E-872F-49CA-92D9-D68905DF029D}"/>
              </a:ext>
            </a:extLst>
          </p:cNvPr>
          <p:cNvSpPr txBox="1"/>
          <p:nvPr/>
        </p:nvSpPr>
        <p:spPr>
          <a:xfrm>
            <a:off x="149629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山形県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64" name="テキスト ボックス 163">
            <a:extLst>
              <a:ext uri="{FF2B5EF4-FFF2-40B4-BE49-F238E27FC236}">
                <a16:creationId xmlns:a16="http://schemas.microsoft.com/office/drawing/2014/main" id="{4E17F982-C754-430D-88E3-568BDA248813}"/>
              </a:ext>
            </a:extLst>
          </p:cNvPr>
          <p:cNvSpPr txBox="1"/>
          <p:nvPr/>
        </p:nvSpPr>
        <p:spPr>
          <a:xfrm>
            <a:off x="114351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65" name="直線コネクタ 164">
            <a:extLst>
              <a:ext uri="{FF2B5EF4-FFF2-40B4-BE49-F238E27FC236}">
                <a16:creationId xmlns:a16="http://schemas.microsoft.com/office/drawing/2014/main" id="{6C58A4A7-0E0D-4296-8CC1-3337BC84FE72}"/>
              </a:ext>
            </a:extLst>
          </p:cNvPr>
          <p:cNvCxnSpPr/>
          <p:nvPr/>
        </p:nvCxnSpPr>
        <p:spPr>
          <a:xfrm>
            <a:off x="141240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B9B482F9-1068-4E82-911D-D49FE6334603}"/>
              </a:ext>
            </a:extLst>
          </p:cNvPr>
          <p:cNvGrpSpPr/>
          <p:nvPr/>
        </p:nvGrpSpPr>
        <p:grpSpPr>
          <a:xfrm>
            <a:off x="1665976" y="422503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" name="四角形: 上の 2 つの角を丸める 41">
              <a:extLst>
                <a:ext uri="{FF2B5EF4-FFF2-40B4-BE49-F238E27FC236}">
                  <a16:creationId xmlns:a16="http://schemas.microsoft.com/office/drawing/2014/main" id="{552E29FB-1625-4B07-8AA1-B86BC439C73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鶴岡市</a:t>
              </a:r>
            </a:p>
          </p:txBody>
        </p:sp>
        <p:sp>
          <p:nvSpPr>
            <p:cNvPr id="43" name="四角形: 上の 2 つの角を丸める 42">
              <a:extLst>
                <a:ext uri="{FF2B5EF4-FFF2-40B4-BE49-F238E27FC236}">
                  <a16:creationId xmlns:a16="http://schemas.microsoft.com/office/drawing/2014/main" id="{C2355FA5-C3E7-4016-96F2-D57D2363951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F0A8E69A-C1AD-4637-9543-BF780694A81B}"/>
              </a:ext>
            </a:extLst>
          </p:cNvPr>
          <p:cNvGrpSpPr/>
          <p:nvPr/>
        </p:nvGrpSpPr>
        <p:grpSpPr>
          <a:xfrm>
            <a:off x="2702296" y="206708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5" name="四角形: 上の 2 つの角を丸める 44">
              <a:extLst>
                <a:ext uri="{FF2B5EF4-FFF2-40B4-BE49-F238E27FC236}">
                  <a16:creationId xmlns:a16="http://schemas.microsoft.com/office/drawing/2014/main" id="{74CCCD2C-8E83-4DAF-8567-FEF3A0E2FB4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酒田市</a:t>
              </a:r>
            </a:p>
          </p:txBody>
        </p:sp>
        <p:sp>
          <p:nvSpPr>
            <p:cNvPr id="46" name="四角形: 上の 2 つの角を丸める 45">
              <a:extLst>
                <a:ext uri="{FF2B5EF4-FFF2-40B4-BE49-F238E27FC236}">
                  <a16:creationId xmlns:a16="http://schemas.microsoft.com/office/drawing/2014/main" id="{4FCD2040-DEFF-45D2-9508-249E5329A2D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58D86A6C-C2F4-48DB-B94D-0479E683559D}"/>
              </a:ext>
            </a:extLst>
          </p:cNvPr>
          <p:cNvGrpSpPr/>
          <p:nvPr/>
        </p:nvGrpSpPr>
        <p:grpSpPr>
          <a:xfrm>
            <a:off x="2299960" y="12989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8" name="四角形: 上の 2 つの角を丸める 47">
              <a:extLst>
                <a:ext uri="{FF2B5EF4-FFF2-40B4-BE49-F238E27FC236}">
                  <a16:creationId xmlns:a16="http://schemas.microsoft.com/office/drawing/2014/main" id="{441C4EFA-D0B8-4673-81EE-1684FFD79A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遊佐町</a:t>
              </a:r>
            </a:p>
          </p:txBody>
        </p:sp>
        <p:sp>
          <p:nvSpPr>
            <p:cNvPr id="49" name="四角形: 上の 2 つの角を丸める 48">
              <a:extLst>
                <a:ext uri="{FF2B5EF4-FFF2-40B4-BE49-F238E27FC236}">
                  <a16:creationId xmlns:a16="http://schemas.microsoft.com/office/drawing/2014/main" id="{372DAE15-54DB-42ED-A5A8-2614078AE6E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179603CB-DBDD-41D2-AE5E-E0C1CF8FCE98}"/>
              </a:ext>
            </a:extLst>
          </p:cNvPr>
          <p:cNvGrpSpPr/>
          <p:nvPr/>
        </p:nvGrpSpPr>
        <p:grpSpPr>
          <a:xfrm>
            <a:off x="3665464" y="206708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1" name="四角形: 上の 2 つの角を丸める 50">
              <a:extLst>
                <a:ext uri="{FF2B5EF4-FFF2-40B4-BE49-F238E27FC236}">
                  <a16:creationId xmlns:a16="http://schemas.microsoft.com/office/drawing/2014/main" id="{854469C8-D6B6-4B60-80F6-C58FAEE7773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真室川町</a:t>
              </a:r>
            </a:p>
          </p:txBody>
        </p:sp>
        <p:sp>
          <p:nvSpPr>
            <p:cNvPr id="52" name="四角形: 上の 2 つの角を丸める 51">
              <a:extLst>
                <a:ext uri="{FF2B5EF4-FFF2-40B4-BE49-F238E27FC236}">
                  <a16:creationId xmlns:a16="http://schemas.microsoft.com/office/drawing/2014/main" id="{240B765A-1A69-40C8-8493-7B011F77178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3" name="グループ化 52">
            <a:extLst>
              <a:ext uri="{FF2B5EF4-FFF2-40B4-BE49-F238E27FC236}">
                <a16:creationId xmlns:a16="http://schemas.microsoft.com/office/drawing/2014/main" id="{D50A26F6-FE4C-4949-B73B-91AC1CEFA68B}"/>
              </a:ext>
            </a:extLst>
          </p:cNvPr>
          <p:cNvGrpSpPr/>
          <p:nvPr/>
        </p:nvGrpSpPr>
        <p:grpSpPr>
          <a:xfrm>
            <a:off x="4506712" y="227435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4" name="四角形: 上の 2 つの角を丸める 53">
              <a:extLst>
                <a:ext uri="{FF2B5EF4-FFF2-40B4-BE49-F238E27FC236}">
                  <a16:creationId xmlns:a16="http://schemas.microsoft.com/office/drawing/2014/main" id="{6C36B500-02D7-4B89-B030-4C0D7B21A0E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金山町</a:t>
              </a:r>
            </a:p>
          </p:txBody>
        </p:sp>
        <p:sp>
          <p:nvSpPr>
            <p:cNvPr id="55" name="四角形: 上の 2 つの角を丸める 54">
              <a:extLst>
                <a:ext uri="{FF2B5EF4-FFF2-40B4-BE49-F238E27FC236}">
                  <a16:creationId xmlns:a16="http://schemas.microsoft.com/office/drawing/2014/main" id="{5A9FE3E6-3DBD-4970-9EF5-1B14D61608A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7D1FCEEF-F1AC-4118-9802-4B5ADFD4B3AB}"/>
              </a:ext>
            </a:extLst>
          </p:cNvPr>
          <p:cNvGrpSpPr/>
          <p:nvPr/>
        </p:nvGrpSpPr>
        <p:grpSpPr>
          <a:xfrm>
            <a:off x="3677656" y="27864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57" name="四角形: 上の 2 つの角を丸める 56">
              <a:extLst>
                <a:ext uri="{FF2B5EF4-FFF2-40B4-BE49-F238E27FC236}">
                  <a16:creationId xmlns:a16="http://schemas.microsoft.com/office/drawing/2014/main" id="{CCCEC65A-2469-4C4F-AC0E-AA2084921E2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鮭川村</a:t>
              </a:r>
            </a:p>
          </p:txBody>
        </p:sp>
        <p:sp>
          <p:nvSpPr>
            <p:cNvPr id="58" name="四角形: 上の 2 つの角を丸める 57">
              <a:extLst>
                <a:ext uri="{FF2B5EF4-FFF2-40B4-BE49-F238E27FC236}">
                  <a16:creationId xmlns:a16="http://schemas.microsoft.com/office/drawing/2014/main" id="{7710A9D2-9BC6-4042-80BA-A8D678D6DEB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391626D5-C6CE-4B28-80AB-11F355FB8D2A}"/>
              </a:ext>
            </a:extLst>
          </p:cNvPr>
          <p:cNvGrpSpPr/>
          <p:nvPr/>
        </p:nvGrpSpPr>
        <p:grpSpPr>
          <a:xfrm>
            <a:off x="4462135" y="29449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0" name="四角形: 上の 2 つの角を丸める 59">
              <a:extLst>
                <a:ext uri="{FF2B5EF4-FFF2-40B4-BE49-F238E27FC236}">
                  <a16:creationId xmlns:a16="http://schemas.microsoft.com/office/drawing/2014/main" id="{B906DA12-EA06-4501-A015-E823D9D30D9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新庄市</a:t>
              </a:r>
            </a:p>
          </p:txBody>
        </p:sp>
        <p:sp>
          <p:nvSpPr>
            <p:cNvPr id="61" name="四角形: 上の 2 つの角を丸める 60">
              <a:extLst>
                <a:ext uri="{FF2B5EF4-FFF2-40B4-BE49-F238E27FC236}">
                  <a16:creationId xmlns:a16="http://schemas.microsoft.com/office/drawing/2014/main" id="{E75F22BE-B014-4248-8454-1D0E86CA019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C1A121E4-4C43-4239-9011-1BBB857236AB}"/>
              </a:ext>
            </a:extLst>
          </p:cNvPr>
          <p:cNvGrpSpPr/>
          <p:nvPr/>
        </p:nvGrpSpPr>
        <p:grpSpPr>
          <a:xfrm>
            <a:off x="5226040" y="29449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3" name="四角形: 上の 2 つの角を丸める 62">
              <a:extLst>
                <a:ext uri="{FF2B5EF4-FFF2-40B4-BE49-F238E27FC236}">
                  <a16:creationId xmlns:a16="http://schemas.microsoft.com/office/drawing/2014/main" id="{2935D036-3078-41D9-928B-CA93C3F61C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最上町</a:t>
              </a:r>
            </a:p>
          </p:txBody>
        </p:sp>
        <p:sp>
          <p:nvSpPr>
            <p:cNvPr id="64" name="四角形: 上の 2 つの角を丸める 63">
              <a:extLst>
                <a:ext uri="{FF2B5EF4-FFF2-40B4-BE49-F238E27FC236}">
                  <a16:creationId xmlns:a16="http://schemas.microsoft.com/office/drawing/2014/main" id="{4AAD440D-EA05-4AA1-84F7-8105CE6F734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5" name="グループ化 64">
            <a:extLst>
              <a:ext uri="{FF2B5EF4-FFF2-40B4-BE49-F238E27FC236}">
                <a16:creationId xmlns:a16="http://schemas.microsoft.com/office/drawing/2014/main" id="{16DCD675-49E9-46E9-8820-98AB17EA7B7F}"/>
              </a:ext>
            </a:extLst>
          </p:cNvPr>
          <p:cNvGrpSpPr/>
          <p:nvPr/>
        </p:nvGrpSpPr>
        <p:grpSpPr>
          <a:xfrm>
            <a:off x="2585710" y="35545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6" name="四角形: 上の 2 つの角を丸める 65">
              <a:extLst>
                <a:ext uri="{FF2B5EF4-FFF2-40B4-BE49-F238E27FC236}">
                  <a16:creationId xmlns:a16="http://schemas.microsoft.com/office/drawing/2014/main" id="{8D3824E1-36B0-4114-9726-98E196D91D9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庄内町</a:t>
              </a:r>
            </a:p>
          </p:txBody>
        </p:sp>
        <p:sp>
          <p:nvSpPr>
            <p:cNvPr id="67" name="四角形: 上の 2 つの角を丸める 66">
              <a:extLst>
                <a:ext uri="{FF2B5EF4-FFF2-40B4-BE49-F238E27FC236}">
                  <a16:creationId xmlns:a16="http://schemas.microsoft.com/office/drawing/2014/main" id="{461FC8AF-9B29-497C-A1A2-7A7B3506195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68" name="グループ化 67">
            <a:extLst>
              <a:ext uri="{FF2B5EF4-FFF2-40B4-BE49-F238E27FC236}">
                <a16:creationId xmlns:a16="http://schemas.microsoft.com/office/drawing/2014/main" id="{EEA1574B-AC4D-4A1F-B5E8-597D890E586A}"/>
              </a:ext>
            </a:extLst>
          </p:cNvPr>
          <p:cNvGrpSpPr/>
          <p:nvPr/>
        </p:nvGrpSpPr>
        <p:grpSpPr>
          <a:xfrm>
            <a:off x="3349615" y="35545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69" name="四角形: 上の 2 つの角を丸める 68">
              <a:extLst>
                <a:ext uri="{FF2B5EF4-FFF2-40B4-BE49-F238E27FC236}">
                  <a16:creationId xmlns:a16="http://schemas.microsoft.com/office/drawing/2014/main" id="{E1513C3E-692C-46A5-9D55-30B8C04A4CE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戸沢村</a:t>
              </a:r>
            </a:p>
          </p:txBody>
        </p:sp>
        <p:sp>
          <p:nvSpPr>
            <p:cNvPr id="70" name="四角形: 上の 2 つの角を丸める 69">
              <a:extLst>
                <a:ext uri="{FF2B5EF4-FFF2-40B4-BE49-F238E27FC236}">
                  <a16:creationId xmlns:a16="http://schemas.microsoft.com/office/drawing/2014/main" id="{B99AB1E7-D374-4C31-9049-A42A7190F0E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4835AEA2-166A-46E8-B963-3AC2372FB94F}"/>
              </a:ext>
            </a:extLst>
          </p:cNvPr>
          <p:cNvGrpSpPr/>
          <p:nvPr/>
        </p:nvGrpSpPr>
        <p:grpSpPr>
          <a:xfrm>
            <a:off x="1938010" y="29830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2" name="四角形: 上の 2 つの角を丸める 71">
              <a:extLst>
                <a:ext uri="{FF2B5EF4-FFF2-40B4-BE49-F238E27FC236}">
                  <a16:creationId xmlns:a16="http://schemas.microsoft.com/office/drawing/2014/main" id="{C7E58676-4F0F-40ED-BE9B-63DFE696137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三川町</a:t>
              </a:r>
            </a:p>
          </p:txBody>
        </p:sp>
        <p:sp>
          <p:nvSpPr>
            <p:cNvPr id="73" name="四角形: 上の 2 つの角を丸める 72">
              <a:extLst>
                <a:ext uri="{FF2B5EF4-FFF2-40B4-BE49-F238E27FC236}">
                  <a16:creationId xmlns:a16="http://schemas.microsoft.com/office/drawing/2014/main" id="{DFB2CF1A-6859-489E-88CB-C70AC96F809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1464E8B5-C6BA-4FD3-A7CE-9C529F1FB2EF}"/>
              </a:ext>
            </a:extLst>
          </p:cNvPr>
          <p:cNvGrpSpPr/>
          <p:nvPr/>
        </p:nvGrpSpPr>
        <p:grpSpPr>
          <a:xfrm>
            <a:off x="4454515" y="35545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5" name="四角形: 上の 2 つの角を丸める 74">
              <a:extLst>
                <a:ext uri="{FF2B5EF4-FFF2-40B4-BE49-F238E27FC236}">
                  <a16:creationId xmlns:a16="http://schemas.microsoft.com/office/drawing/2014/main" id="{4319D841-F60D-4531-A786-053BF4B75D2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舟形町</a:t>
              </a:r>
            </a:p>
          </p:txBody>
        </p:sp>
        <p:sp>
          <p:nvSpPr>
            <p:cNvPr id="76" name="四角形: 上の 2 つの角を丸める 75">
              <a:extLst>
                <a:ext uri="{FF2B5EF4-FFF2-40B4-BE49-F238E27FC236}">
                  <a16:creationId xmlns:a16="http://schemas.microsoft.com/office/drawing/2014/main" id="{7EA1D188-09F7-46BB-96CE-136C36CE465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77" name="グループ化 76">
            <a:extLst>
              <a:ext uri="{FF2B5EF4-FFF2-40B4-BE49-F238E27FC236}">
                <a16:creationId xmlns:a16="http://schemas.microsoft.com/office/drawing/2014/main" id="{D86B8DB5-5329-40BD-BE06-EF1870E54B12}"/>
              </a:ext>
            </a:extLst>
          </p:cNvPr>
          <p:cNvGrpSpPr/>
          <p:nvPr/>
        </p:nvGrpSpPr>
        <p:grpSpPr>
          <a:xfrm>
            <a:off x="5178415" y="42117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78" name="四角形: 上の 2 つの角を丸める 77">
              <a:extLst>
                <a:ext uri="{FF2B5EF4-FFF2-40B4-BE49-F238E27FC236}">
                  <a16:creationId xmlns:a16="http://schemas.microsoft.com/office/drawing/2014/main" id="{08BFCE68-D2A7-4B38-A634-4EC0D9BBEC5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尾花沢市</a:t>
              </a:r>
            </a:p>
          </p:txBody>
        </p:sp>
        <p:sp>
          <p:nvSpPr>
            <p:cNvPr id="79" name="四角形: 上の 2 つの角を丸める 78">
              <a:extLst>
                <a:ext uri="{FF2B5EF4-FFF2-40B4-BE49-F238E27FC236}">
                  <a16:creationId xmlns:a16="http://schemas.microsoft.com/office/drawing/2014/main" id="{CBC04F8C-2704-4A73-876B-9B2DB31B9B2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0" name="グループ化 79">
            <a:extLst>
              <a:ext uri="{FF2B5EF4-FFF2-40B4-BE49-F238E27FC236}">
                <a16:creationId xmlns:a16="http://schemas.microsoft.com/office/drawing/2014/main" id="{DD94D389-52AD-473A-9BA7-08DF392AB038}"/>
              </a:ext>
            </a:extLst>
          </p:cNvPr>
          <p:cNvGrpSpPr/>
          <p:nvPr/>
        </p:nvGrpSpPr>
        <p:grpSpPr>
          <a:xfrm>
            <a:off x="4416415" y="42117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1" name="四角形: 上の 2 つの角を丸める 80">
              <a:extLst>
                <a:ext uri="{FF2B5EF4-FFF2-40B4-BE49-F238E27FC236}">
                  <a16:creationId xmlns:a16="http://schemas.microsoft.com/office/drawing/2014/main" id="{A79EA649-9D78-48F7-AEAC-D8EC06627DB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大石田町</a:t>
              </a:r>
            </a:p>
          </p:txBody>
        </p:sp>
        <p:sp>
          <p:nvSpPr>
            <p:cNvPr id="82" name="四角形: 上の 2 つの角を丸める 81">
              <a:extLst>
                <a:ext uri="{FF2B5EF4-FFF2-40B4-BE49-F238E27FC236}">
                  <a16:creationId xmlns:a16="http://schemas.microsoft.com/office/drawing/2014/main" id="{2CCE616C-51FF-439F-842B-0BEC86CC4D1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3" name="グループ化 82">
            <a:extLst>
              <a:ext uri="{FF2B5EF4-FFF2-40B4-BE49-F238E27FC236}">
                <a16:creationId xmlns:a16="http://schemas.microsoft.com/office/drawing/2014/main" id="{83D09738-FD5D-49A8-844D-68D78D2284EB}"/>
              </a:ext>
            </a:extLst>
          </p:cNvPr>
          <p:cNvGrpSpPr/>
          <p:nvPr/>
        </p:nvGrpSpPr>
        <p:grpSpPr>
          <a:xfrm>
            <a:off x="3654415" y="42117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4" name="四角形: 上の 2 つの角を丸める 83">
              <a:extLst>
                <a:ext uri="{FF2B5EF4-FFF2-40B4-BE49-F238E27FC236}">
                  <a16:creationId xmlns:a16="http://schemas.microsoft.com/office/drawing/2014/main" id="{D8EAA173-07EB-421B-9ABB-4D96E274AB2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大蔵村</a:t>
              </a:r>
            </a:p>
          </p:txBody>
        </p:sp>
        <p:sp>
          <p:nvSpPr>
            <p:cNvPr id="85" name="四角形: 上の 2 つの角を丸める 84">
              <a:extLst>
                <a:ext uri="{FF2B5EF4-FFF2-40B4-BE49-F238E27FC236}">
                  <a16:creationId xmlns:a16="http://schemas.microsoft.com/office/drawing/2014/main" id="{8EFA3965-9BC8-48A3-A146-2E5F1B6A55B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A777410C-BB11-4AE0-93E8-F3945B939E02}"/>
              </a:ext>
            </a:extLst>
          </p:cNvPr>
          <p:cNvGrpSpPr/>
          <p:nvPr/>
        </p:nvGrpSpPr>
        <p:grpSpPr>
          <a:xfrm>
            <a:off x="3837295" y="799125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8F4F4182-B1E5-4B14-BEB9-AB95CADA55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高畠町</a:t>
              </a:r>
            </a:p>
          </p:txBody>
        </p:sp>
        <p:sp>
          <p:nvSpPr>
            <p:cNvPr id="88" name="四角形: 上の 2 つの角を丸める 87">
              <a:extLst>
                <a:ext uri="{FF2B5EF4-FFF2-40B4-BE49-F238E27FC236}">
                  <a16:creationId xmlns:a16="http://schemas.microsoft.com/office/drawing/2014/main" id="{695D3A47-C0B6-4825-BB41-6AF7F768561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DE0CCD2D-9639-431A-95FE-E6B695A5287C}"/>
              </a:ext>
            </a:extLst>
          </p:cNvPr>
          <p:cNvGrpSpPr/>
          <p:nvPr/>
        </p:nvGrpSpPr>
        <p:grpSpPr>
          <a:xfrm>
            <a:off x="3057007" y="799125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285ECE16-C326-469F-AA32-0B98EED24FA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川西町</a:t>
              </a:r>
            </a:p>
          </p:txBody>
        </p:sp>
        <p:sp>
          <p:nvSpPr>
            <p:cNvPr id="91" name="四角形: 上の 2 つの角を丸める 90">
              <a:extLst>
                <a:ext uri="{FF2B5EF4-FFF2-40B4-BE49-F238E27FC236}">
                  <a16:creationId xmlns:a16="http://schemas.microsoft.com/office/drawing/2014/main" id="{97DAE2E8-694D-4FBD-9D32-0027E6E7469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52A48C8D-EFF3-4747-ACB0-E498D397836E}"/>
              </a:ext>
            </a:extLst>
          </p:cNvPr>
          <p:cNvGrpSpPr/>
          <p:nvPr/>
        </p:nvGrpSpPr>
        <p:grpSpPr>
          <a:xfrm>
            <a:off x="3227695" y="882031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3" name="四角形: 上の 2 つの角を丸める 92">
              <a:extLst>
                <a:ext uri="{FF2B5EF4-FFF2-40B4-BE49-F238E27FC236}">
                  <a16:creationId xmlns:a16="http://schemas.microsoft.com/office/drawing/2014/main" id="{C7F6F842-08BF-42D3-B922-DE58CFAF910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米沢市</a:t>
              </a:r>
            </a:p>
          </p:txBody>
        </p:sp>
        <p:sp>
          <p:nvSpPr>
            <p:cNvPr id="94" name="四角形: 上の 2 つの角を丸める 93">
              <a:extLst>
                <a:ext uri="{FF2B5EF4-FFF2-40B4-BE49-F238E27FC236}">
                  <a16:creationId xmlns:a16="http://schemas.microsoft.com/office/drawing/2014/main" id="{C14EDEA3-8335-432B-A3CA-105928D47C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5" name="グループ化 94">
            <a:extLst>
              <a:ext uri="{FF2B5EF4-FFF2-40B4-BE49-F238E27FC236}">
                <a16:creationId xmlns:a16="http://schemas.microsoft.com/office/drawing/2014/main" id="{2AC24125-A0AF-49F8-B5E6-55F279211228}"/>
              </a:ext>
            </a:extLst>
          </p:cNvPr>
          <p:cNvGrpSpPr/>
          <p:nvPr/>
        </p:nvGrpSpPr>
        <p:grpSpPr>
          <a:xfrm>
            <a:off x="2086549" y="862526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347CB201-2BE6-4177-A172-DF67D9675BC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飯豊町</a:t>
              </a:r>
            </a:p>
          </p:txBody>
        </p:sp>
        <p:sp>
          <p:nvSpPr>
            <p:cNvPr id="97" name="四角形: 上の 2 つの角を丸める 96">
              <a:extLst>
                <a:ext uri="{FF2B5EF4-FFF2-40B4-BE49-F238E27FC236}">
                  <a16:creationId xmlns:a16="http://schemas.microsoft.com/office/drawing/2014/main" id="{FD1FDBB5-F329-455B-AE87-52528305C53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8" name="グループ化 97">
            <a:extLst>
              <a:ext uri="{FF2B5EF4-FFF2-40B4-BE49-F238E27FC236}">
                <a16:creationId xmlns:a16="http://schemas.microsoft.com/office/drawing/2014/main" id="{E4FAE0B1-8569-4171-B386-4E391406A128}"/>
              </a:ext>
            </a:extLst>
          </p:cNvPr>
          <p:cNvGrpSpPr/>
          <p:nvPr/>
        </p:nvGrpSpPr>
        <p:grpSpPr>
          <a:xfrm>
            <a:off x="1635445" y="76377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99" name="四角形: 上の 2 つの角を丸める 98">
              <a:extLst>
                <a:ext uri="{FF2B5EF4-FFF2-40B4-BE49-F238E27FC236}">
                  <a16:creationId xmlns:a16="http://schemas.microsoft.com/office/drawing/2014/main" id="{898CD112-84A4-43A1-B844-0D54AE2C12E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小国町</a:t>
              </a:r>
            </a:p>
          </p:txBody>
        </p:sp>
        <p:sp>
          <p:nvSpPr>
            <p:cNvPr id="100" name="四角形: 上の 2 つの角を丸める 99">
              <a:extLst>
                <a:ext uri="{FF2B5EF4-FFF2-40B4-BE49-F238E27FC236}">
                  <a16:creationId xmlns:a16="http://schemas.microsoft.com/office/drawing/2014/main" id="{DAF41917-A2E9-4F10-B998-8454A545A8C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B935FCF9-EF82-472E-98FA-91F2447776D2}"/>
              </a:ext>
            </a:extLst>
          </p:cNvPr>
          <p:cNvGrpSpPr/>
          <p:nvPr/>
        </p:nvGrpSpPr>
        <p:grpSpPr>
          <a:xfrm>
            <a:off x="4446895" y="64215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2" name="四角形: 上の 2 つの角を丸める 101">
              <a:extLst>
                <a:ext uri="{FF2B5EF4-FFF2-40B4-BE49-F238E27FC236}">
                  <a16:creationId xmlns:a16="http://schemas.microsoft.com/office/drawing/2014/main" id="{B8ADD2AC-9C4A-4F9B-8607-AF07AB8291C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山形市</a:t>
              </a:r>
            </a:p>
          </p:txBody>
        </p:sp>
        <p:sp>
          <p:nvSpPr>
            <p:cNvPr id="103" name="四角形: 上の 2 つの角を丸める 102">
              <a:extLst>
                <a:ext uri="{FF2B5EF4-FFF2-40B4-BE49-F238E27FC236}">
                  <a16:creationId xmlns:a16="http://schemas.microsoft.com/office/drawing/2014/main" id="{19EB5604-CCAE-4034-ACEA-076F489B47C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FEE00ECD-AB61-44B5-81A4-2132BA537C59}"/>
              </a:ext>
            </a:extLst>
          </p:cNvPr>
          <p:cNvGrpSpPr/>
          <p:nvPr/>
        </p:nvGrpSpPr>
        <p:grpSpPr>
          <a:xfrm>
            <a:off x="3067675" y="669585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5" name="四角形: 上の 2 つの角を丸める 104">
              <a:extLst>
                <a:ext uri="{FF2B5EF4-FFF2-40B4-BE49-F238E27FC236}">
                  <a16:creationId xmlns:a16="http://schemas.microsoft.com/office/drawing/2014/main" id="{7D8C490D-BF35-469A-A46F-05007B88909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白鷹町</a:t>
              </a:r>
            </a:p>
          </p:txBody>
        </p:sp>
        <p:sp>
          <p:nvSpPr>
            <p:cNvPr id="106" name="四角形: 上の 2 つの角を丸める 105">
              <a:extLst>
                <a:ext uri="{FF2B5EF4-FFF2-40B4-BE49-F238E27FC236}">
                  <a16:creationId xmlns:a16="http://schemas.microsoft.com/office/drawing/2014/main" id="{84D28970-BC67-4EBF-97AD-56485D1BA4E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7" name="グループ化 106">
            <a:extLst>
              <a:ext uri="{FF2B5EF4-FFF2-40B4-BE49-F238E27FC236}">
                <a16:creationId xmlns:a16="http://schemas.microsoft.com/office/drawing/2014/main" id="{7643C189-BF8F-48C4-BD3B-F605628B5002}"/>
              </a:ext>
            </a:extLst>
          </p:cNvPr>
          <p:cNvGrpSpPr/>
          <p:nvPr/>
        </p:nvGrpSpPr>
        <p:grpSpPr>
          <a:xfrm>
            <a:off x="2724775" y="72368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08" name="四角形: 上の 2 つの角を丸める 107">
              <a:extLst>
                <a:ext uri="{FF2B5EF4-FFF2-40B4-BE49-F238E27FC236}">
                  <a16:creationId xmlns:a16="http://schemas.microsoft.com/office/drawing/2014/main" id="{93AC6B8A-4A6C-47C9-A9C1-45D6AADE19B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長井市</a:t>
              </a:r>
            </a:p>
          </p:txBody>
        </p:sp>
        <p:sp>
          <p:nvSpPr>
            <p:cNvPr id="109" name="四角形: 上の 2 つの角を丸める 108">
              <a:extLst>
                <a:ext uri="{FF2B5EF4-FFF2-40B4-BE49-F238E27FC236}">
                  <a16:creationId xmlns:a16="http://schemas.microsoft.com/office/drawing/2014/main" id="{0D90D1AB-F32D-473E-94B8-A5DF9287481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0" name="グループ化 109">
            <a:extLst>
              <a:ext uri="{FF2B5EF4-FFF2-40B4-BE49-F238E27FC236}">
                <a16:creationId xmlns:a16="http://schemas.microsoft.com/office/drawing/2014/main" id="{9C1D761E-FA50-419D-998E-B124179A621E}"/>
              </a:ext>
            </a:extLst>
          </p:cNvPr>
          <p:cNvGrpSpPr/>
          <p:nvPr/>
        </p:nvGrpSpPr>
        <p:grpSpPr>
          <a:xfrm>
            <a:off x="3502015" y="72368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1" name="四角形: 上の 2 つの角を丸める 110">
              <a:extLst>
                <a:ext uri="{FF2B5EF4-FFF2-40B4-BE49-F238E27FC236}">
                  <a16:creationId xmlns:a16="http://schemas.microsoft.com/office/drawing/2014/main" id="{140C78DD-D94D-4055-949C-6C8D48C7C8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南陽市</a:t>
              </a:r>
            </a:p>
          </p:txBody>
        </p:sp>
        <p:sp>
          <p:nvSpPr>
            <p:cNvPr id="112" name="四角形: 上の 2 つの角を丸める 111">
              <a:extLst>
                <a:ext uri="{FF2B5EF4-FFF2-40B4-BE49-F238E27FC236}">
                  <a16:creationId xmlns:a16="http://schemas.microsoft.com/office/drawing/2014/main" id="{7AED74F6-8E77-4113-A2A0-1D19B9DB082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3" name="グループ化 112">
            <a:extLst>
              <a:ext uri="{FF2B5EF4-FFF2-40B4-BE49-F238E27FC236}">
                <a16:creationId xmlns:a16="http://schemas.microsoft.com/office/drawing/2014/main" id="{E6926F44-3591-4BEA-8594-6413A5AA26BD}"/>
              </a:ext>
            </a:extLst>
          </p:cNvPr>
          <p:cNvGrpSpPr/>
          <p:nvPr/>
        </p:nvGrpSpPr>
        <p:grpSpPr>
          <a:xfrm>
            <a:off x="4271635" y="72368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4" name="四角形: 上の 2 つの角を丸める 113">
              <a:extLst>
                <a:ext uri="{FF2B5EF4-FFF2-40B4-BE49-F238E27FC236}">
                  <a16:creationId xmlns:a16="http://schemas.microsoft.com/office/drawing/2014/main" id="{0471D323-552B-4D87-9D7E-14D2237EE3D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上山市</a:t>
              </a:r>
            </a:p>
          </p:txBody>
        </p:sp>
        <p:sp>
          <p:nvSpPr>
            <p:cNvPr id="115" name="四角形: 上の 2 つの角を丸める 114">
              <a:extLst>
                <a:ext uri="{FF2B5EF4-FFF2-40B4-BE49-F238E27FC236}">
                  <a16:creationId xmlns:a16="http://schemas.microsoft.com/office/drawing/2014/main" id="{5ADC5944-BB13-40F2-B55A-AB779A3C55B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7F177114-C495-4CD7-8150-841C5F192A13}"/>
              </a:ext>
            </a:extLst>
          </p:cNvPr>
          <p:cNvGrpSpPr/>
          <p:nvPr/>
        </p:nvGrpSpPr>
        <p:grpSpPr>
          <a:xfrm>
            <a:off x="4416415" y="46841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17" name="四角形: 上の 2 つの角を丸める 116">
              <a:extLst>
                <a:ext uri="{FF2B5EF4-FFF2-40B4-BE49-F238E27FC236}">
                  <a16:creationId xmlns:a16="http://schemas.microsoft.com/office/drawing/2014/main" id="{4B2BA3B6-D84F-461C-9D68-FFFF4D9A754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村山市</a:t>
              </a:r>
            </a:p>
          </p:txBody>
        </p:sp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C348454D-BE59-45EE-B35D-549B41C5E25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F2C49512-1FA3-4F61-B3A0-E5B2347D92F1}"/>
              </a:ext>
            </a:extLst>
          </p:cNvPr>
          <p:cNvGrpSpPr/>
          <p:nvPr/>
        </p:nvGrpSpPr>
        <p:grpSpPr>
          <a:xfrm>
            <a:off x="5353675" y="519471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0" name="四角形: 上の 2 つの角を丸める 119">
              <a:extLst>
                <a:ext uri="{FF2B5EF4-FFF2-40B4-BE49-F238E27FC236}">
                  <a16:creationId xmlns:a16="http://schemas.microsoft.com/office/drawing/2014/main" id="{4E0D4454-6222-465F-9C48-E010A151EC4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東根市</a:t>
              </a:r>
            </a:p>
          </p:txBody>
        </p:sp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C0F40BF8-20B6-44F2-B183-1507D73F9CC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2" name="グループ化 121">
            <a:extLst>
              <a:ext uri="{FF2B5EF4-FFF2-40B4-BE49-F238E27FC236}">
                <a16:creationId xmlns:a16="http://schemas.microsoft.com/office/drawing/2014/main" id="{7B921C08-3609-4EF8-9384-AFAE1297408B}"/>
              </a:ext>
            </a:extLst>
          </p:cNvPr>
          <p:cNvGrpSpPr/>
          <p:nvPr/>
        </p:nvGrpSpPr>
        <p:grpSpPr>
          <a:xfrm>
            <a:off x="2877556" y="511657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3" name="四角形: 上の 2 つの角を丸める 122">
              <a:extLst>
                <a:ext uri="{FF2B5EF4-FFF2-40B4-BE49-F238E27FC236}">
                  <a16:creationId xmlns:a16="http://schemas.microsoft.com/office/drawing/2014/main" id="{B59D265A-21A9-4F89-98B2-673A5A29244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西川町</a:t>
              </a:r>
            </a:p>
          </p:txBody>
        </p:sp>
        <p:sp>
          <p:nvSpPr>
            <p:cNvPr id="124" name="四角形: 上の 2 つの角を丸める 123">
              <a:extLst>
                <a:ext uri="{FF2B5EF4-FFF2-40B4-BE49-F238E27FC236}">
                  <a16:creationId xmlns:a16="http://schemas.microsoft.com/office/drawing/2014/main" id="{3EB972E3-2108-4C19-961A-389BAED8BE2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5" name="グループ化 124">
            <a:extLst>
              <a:ext uri="{FF2B5EF4-FFF2-40B4-BE49-F238E27FC236}">
                <a16:creationId xmlns:a16="http://schemas.microsoft.com/office/drawing/2014/main" id="{519F224D-E925-4DF9-BB2A-322A357EB744}"/>
              </a:ext>
            </a:extLst>
          </p:cNvPr>
          <p:cNvGrpSpPr/>
          <p:nvPr/>
        </p:nvGrpSpPr>
        <p:grpSpPr>
          <a:xfrm>
            <a:off x="2877556" y="558901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6" name="四角形: 上の 2 つの角を丸める 125">
              <a:extLst>
                <a:ext uri="{FF2B5EF4-FFF2-40B4-BE49-F238E27FC236}">
                  <a16:creationId xmlns:a16="http://schemas.microsoft.com/office/drawing/2014/main" id="{D58F4D53-0AB8-4F31-8436-D490155C68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大江町</a:t>
              </a:r>
            </a:p>
          </p:txBody>
        </p:sp>
        <p:sp>
          <p:nvSpPr>
            <p:cNvPr id="127" name="四角形: 上の 2 つの角を丸める 126">
              <a:extLst>
                <a:ext uri="{FF2B5EF4-FFF2-40B4-BE49-F238E27FC236}">
                  <a16:creationId xmlns:a16="http://schemas.microsoft.com/office/drawing/2014/main" id="{DAAC33D9-9210-430E-848A-2AFD18A888E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8" name="グループ化 127">
            <a:extLst>
              <a:ext uri="{FF2B5EF4-FFF2-40B4-BE49-F238E27FC236}">
                <a16:creationId xmlns:a16="http://schemas.microsoft.com/office/drawing/2014/main" id="{6C8B4544-8492-473A-956F-0EFCA82843D3}"/>
              </a:ext>
            </a:extLst>
          </p:cNvPr>
          <p:cNvGrpSpPr/>
          <p:nvPr/>
        </p:nvGrpSpPr>
        <p:grpSpPr>
          <a:xfrm>
            <a:off x="2877556" y="60614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29" name="四角形: 上の 2 つの角を丸める 128">
              <a:extLst>
                <a:ext uri="{FF2B5EF4-FFF2-40B4-BE49-F238E27FC236}">
                  <a16:creationId xmlns:a16="http://schemas.microsoft.com/office/drawing/2014/main" id="{263AD6A3-FDF4-4FE6-A19A-D7F9CB57AF9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朝日町</a:t>
              </a:r>
            </a:p>
          </p:txBody>
        </p:sp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3903C97D-EFA4-4EBF-B136-736A244BF08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94760CED-637B-44C4-86B8-5365ACFB09C7}"/>
              </a:ext>
            </a:extLst>
          </p:cNvPr>
          <p:cNvGrpSpPr/>
          <p:nvPr/>
        </p:nvGrpSpPr>
        <p:grpSpPr>
          <a:xfrm>
            <a:off x="4705975" y="57128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2" name="四角形: 上の 2 つの角を丸める 131">
              <a:extLst>
                <a:ext uri="{FF2B5EF4-FFF2-40B4-BE49-F238E27FC236}">
                  <a16:creationId xmlns:a16="http://schemas.microsoft.com/office/drawing/2014/main" id="{1785BC09-F3D9-478C-BDB0-053D2A9F09B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天童市</a:t>
              </a:r>
            </a:p>
          </p:txBody>
        </p:sp>
        <p:sp>
          <p:nvSpPr>
            <p:cNvPr id="133" name="四角形: 上の 2 つの角を丸める 132">
              <a:extLst>
                <a:ext uri="{FF2B5EF4-FFF2-40B4-BE49-F238E27FC236}">
                  <a16:creationId xmlns:a16="http://schemas.microsoft.com/office/drawing/2014/main" id="{A91FEF4E-9A62-4C71-87D0-5A0C4EA461D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4" name="グループ化 133">
            <a:extLst>
              <a:ext uri="{FF2B5EF4-FFF2-40B4-BE49-F238E27FC236}">
                <a16:creationId xmlns:a16="http://schemas.microsoft.com/office/drawing/2014/main" id="{737CD1FF-86C4-45EF-88BF-A395B32746E9}"/>
              </a:ext>
            </a:extLst>
          </p:cNvPr>
          <p:cNvGrpSpPr/>
          <p:nvPr/>
        </p:nvGrpSpPr>
        <p:grpSpPr>
          <a:xfrm>
            <a:off x="3677275" y="62310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5" name="四角形: 上の 2 つの角を丸める 134">
              <a:extLst>
                <a:ext uri="{FF2B5EF4-FFF2-40B4-BE49-F238E27FC236}">
                  <a16:creationId xmlns:a16="http://schemas.microsoft.com/office/drawing/2014/main" id="{50A79A9C-B9EA-4AF7-8087-25078AD4991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山辺町</a:t>
              </a:r>
            </a:p>
          </p:txBody>
        </p:sp>
        <p:sp>
          <p:nvSpPr>
            <p:cNvPr id="136" name="四角形: 上の 2 つの角を丸める 135">
              <a:extLst>
                <a:ext uri="{FF2B5EF4-FFF2-40B4-BE49-F238E27FC236}">
                  <a16:creationId xmlns:a16="http://schemas.microsoft.com/office/drawing/2014/main" id="{920C1220-4C78-489B-905A-F8FD04BF500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7" name="グループ化 136">
            <a:extLst>
              <a:ext uri="{FF2B5EF4-FFF2-40B4-BE49-F238E27FC236}">
                <a16:creationId xmlns:a16="http://schemas.microsoft.com/office/drawing/2014/main" id="{525766D5-A98E-4120-82A9-0B9F4DE849EC}"/>
              </a:ext>
            </a:extLst>
          </p:cNvPr>
          <p:cNvGrpSpPr/>
          <p:nvPr/>
        </p:nvGrpSpPr>
        <p:grpSpPr>
          <a:xfrm>
            <a:off x="3677275" y="576621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38" name="四角形: 上の 2 つの角を丸める 137">
              <a:extLst>
                <a:ext uri="{FF2B5EF4-FFF2-40B4-BE49-F238E27FC236}">
                  <a16:creationId xmlns:a16="http://schemas.microsoft.com/office/drawing/2014/main" id="{3CBA9A6B-45E3-421B-807E-81E32D9CBD1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中山町</a:t>
              </a:r>
            </a:p>
          </p:txBody>
        </p:sp>
        <p:sp>
          <p:nvSpPr>
            <p:cNvPr id="139" name="四角形: 上の 2 つの角を丸める 138">
              <a:extLst>
                <a:ext uri="{FF2B5EF4-FFF2-40B4-BE49-F238E27FC236}">
                  <a16:creationId xmlns:a16="http://schemas.microsoft.com/office/drawing/2014/main" id="{1546C91E-DC92-478F-B8AE-927A0BD5B8F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0" name="グループ化 139">
            <a:extLst>
              <a:ext uri="{FF2B5EF4-FFF2-40B4-BE49-F238E27FC236}">
                <a16:creationId xmlns:a16="http://schemas.microsoft.com/office/drawing/2014/main" id="{9784C5A6-F620-4D9C-83EE-BB0C64845F72}"/>
              </a:ext>
            </a:extLst>
          </p:cNvPr>
          <p:cNvGrpSpPr/>
          <p:nvPr/>
        </p:nvGrpSpPr>
        <p:grpSpPr>
          <a:xfrm>
            <a:off x="3662416" y="52376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0F3A3E81-1EF2-40C8-882E-710D1B2AEE0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寒河江市</a:t>
              </a:r>
            </a:p>
          </p:txBody>
        </p:sp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D69A1082-2A5E-472C-84E1-BBA5DB62D2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3" name="グループ化 142">
            <a:extLst>
              <a:ext uri="{FF2B5EF4-FFF2-40B4-BE49-F238E27FC236}">
                <a16:creationId xmlns:a16="http://schemas.microsoft.com/office/drawing/2014/main" id="{315F43A2-8404-462B-AAFC-532B05ECB9A0}"/>
              </a:ext>
            </a:extLst>
          </p:cNvPr>
          <p:cNvGrpSpPr/>
          <p:nvPr/>
        </p:nvGrpSpPr>
        <p:grpSpPr>
          <a:xfrm>
            <a:off x="4416796" y="523761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250A2116-00F9-4E32-8E8F-261D75D88D8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zh-TW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河北町</a:t>
              </a:r>
            </a:p>
          </p:txBody>
        </p:sp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A707167C-1F3D-4EDF-B0D9-336CD7FA8FC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552108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312</Words>
  <Application>Microsoft Office PowerPoint</Application>
  <PresentationFormat>A4 210 x 297 mm</PresentationFormat>
  <Paragraphs>292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dmap005_山形県の市町村別の数値入力データマップ</dc:title>
  <dc:subject>dmap005_山形県の市町村別の数値入力データマップ</dc:subject>
  <dc:creator>でじけろお</dc:creator>
  <cp:lastModifiedBy/>
  <cp:revision>1</cp:revision>
  <dcterms:created xsi:type="dcterms:W3CDTF">2012-07-20T04:35:37Z</dcterms:created>
  <dcterms:modified xsi:type="dcterms:W3CDTF">2022-04-11T00:40:26Z</dcterms:modified>
  <cp:version>1</cp:version>
</cp:coreProperties>
</file>

<file path=docProps/thumbnail.jpeg>
</file>